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3" r:id="rId3"/>
    <p:sldId id="278" r:id="rId4"/>
    <p:sldId id="261" r:id="rId5"/>
    <p:sldId id="262" r:id="rId6"/>
    <p:sldId id="265" r:id="rId7"/>
    <p:sldId id="280" r:id="rId8"/>
    <p:sldId id="264" r:id="rId9"/>
    <p:sldId id="281" r:id="rId10"/>
    <p:sldId id="282" r:id="rId11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77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5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AE415C-81EB-423C-9D27-04D214F3E10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7818295-1F81-4493-A7B5-3E0EDCC78CEF}">
      <dgm:prSet phldrT="[Text]" custT="1"/>
      <dgm:spPr/>
      <dgm:t>
        <a:bodyPr/>
        <a:lstStyle/>
        <a:p>
          <a:r>
            <a:rPr lang="de-DE" sz="2000" dirty="0" smtClean="0">
              <a:latin typeface="Frutiger Linotype" panose="020B0604030504040204" pitchFamily="34" charset="0"/>
            </a:rPr>
            <a:t>Ehrenamts</a:t>
          </a:r>
        </a:p>
        <a:p>
          <a:r>
            <a:rPr lang="de-DE" sz="2000" dirty="0" err="1" smtClean="0">
              <a:latin typeface="Frutiger Linotype" panose="020B0604030504040204" pitchFamily="34" charset="0"/>
            </a:rPr>
            <a:t>koordina</a:t>
          </a:r>
          <a:endParaRPr lang="de-DE" sz="2000" dirty="0" smtClean="0">
            <a:latin typeface="Frutiger Linotype" panose="020B0604030504040204" pitchFamily="34" charset="0"/>
          </a:endParaRPr>
        </a:p>
        <a:p>
          <a:r>
            <a:rPr lang="de-DE" sz="2000" dirty="0" err="1" smtClean="0">
              <a:latin typeface="Frutiger Linotype" panose="020B0604030504040204" pitchFamily="34" charset="0"/>
            </a:rPr>
            <a:t>tion</a:t>
          </a:r>
          <a:endParaRPr lang="de-DE" sz="2000" dirty="0">
            <a:latin typeface="Frutiger Linotype" panose="020B0604030504040204" pitchFamily="34" charset="0"/>
          </a:endParaRPr>
        </a:p>
      </dgm:t>
    </dgm:pt>
    <dgm:pt modelId="{FEFED306-04E9-44BA-92E4-18CC2FF28893}" type="parTrans" cxnId="{6D126E06-4BFB-4F81-8491-C9781EA993E8}">
      <dgm:prSet/>
      <dgm:spPr/>
      <dgm:t>
        <a:bodyPr/>
        <a:lstStyle/>
        <a:p>
          <a:endParaRPr lang="de-DE"/>
        </a:p>
      </dgm:t>
    </dgm:pt>
    <dgm:pt modelId="{0193A1D6-9028-4F79-BA74-D0C775F3457C}" type="sibTrans" cxnId="{6D126E06-4BFB-4F81-8491-C9781EA993E8}">
      <dgm:prSet/>
      <dgm:spPr/>
      <dgm:t>
        <a:bodyPr/>
        <a:lstStyle/>
        <a:p>
          <a:endParaRPr lang="de-DE"/>
        </a:p>
      </dgm:t>
    </dgm:pt>
    <dgm:pt modelId="{84FD26B9-92D7-4F65-8068-E56FE8744EFB}">
      <dgm:prSet phldrT="[Text]"/>
      <dgm:spPr/>
      <dgm:t>
        <a:bodyPr/>
        <a:lstStyle/>
        <a:p>
          <a:r>
            <a:rPr lang="de-DE" dirty="0" smtClean="0"/>
            <a:t>Begleitung</a:t>
          </a:r>
          <a:endParaRPr lang="de-DE" dirty="0"/>
        </a:p>
      </dgm:t>
    </dgm:pt>
    <dgm:pt modelId="{81247258-6FC3-44E6-82E7-D59B79ECD39A}" type="parTrans" cxnId="{D38B5848-B4C1-4B3B-8C35-C79831AA0AF8}">
      <dgm:prSet/>
      <dgm:spPr/>
      <dgm:t>
        <a:bodyPr/>
        <a:lstStyle/>
        <a:p>
          <a:endParaRPr lang="de-DE"/>
        </a:p>
      </dgm:t>
    </dgm:pt>
    <dgm:pt modelId="{FFA2EB20-DB8D-4930-A3C1-63CA1920F9B7}" type="sibTrans" cxnId="{D38B5848-B4C1-4B3B-8C35-C79831AA0AF8}">
      <dgm:prSet/>
      <dgm:spPr/>
      <dgm:t>
        <a:bodyPr/>
        <a:lstStyle/>
        <a:p>
          <a:endParaRPr lang="de-DE"/>
        </a:p>
      </dgm:t>
    </dgm:pt>
    <dgm:pt modelId="{2B7EC1B1-30E2-4525-982F-C7E5EE890292}">
      <dgm:prSet phldrT="[Text]"/>
      <dgm:spPr>
        <a:ln w="12700">
          <a:solidFill>
            <a:schemeClr val="bg1"/>
          </a:solidFill>
        </a:ln>
      </dgm:spPr>
      <dgm:t>
        <a:bodyPr/>
        <a:lstStyle/>
        <a:p>
          <a:r>
            <a:rPr lang="de-DE" dirty="0" smtClean="0"/>
            <a:t>Gewinnung</a:t>
          </a:r>
          <a:endParaRPr lang="de-DE" dirty="0"/>
        </a:p>
      </dgm:t>
    </dgm:pt>
    <dgm:pt modelId="{25659F7E-FE60-4B51-9098-949D6D9CFD06}" type="parTrans" cxnId="{F5A1792B-B783-40D9-AC12-CE71514D1B79}">
      <dgm:prSet/>
      <dgm:spPr/>
      <dgm:t>
        <a:bodyPr/>
        <a:lstStyle/>
        <a:p>
          <a:endParaRPr lang="de-DE"/>
        </a:p>
      </dgm:t>
    </dgm:pt>
    <dgm:pt modelId="{E0F06BE5-68E3-43FB-B795-72691E2D1F59}" type="sibTrans" cxnId="{F5A1792B-B783-40D9-AC12-CE71514D1B79}">
      <dgm:prSet/>
      <dgm:spPr/>
      <dgm:t>
        <a:bodyPr/>
        <a:lstStyle/>
        <a:p>
          <a:endParaRPr lang="de-DE"/>
        </a:p>
      </dgm:t>
    </dgm:pt>
    <dgm:pt modelId="{84EFC069-C20A-45FC-BCB5-182601FF6C9D}">
      <dgm:prSet phldrT="[Text]"/>
      <dgm:spPr/>
      <dgm:t>
        <a:bodyPr/>
        <a:lstStyle/>
        <a:p>
          <a:r>
            <a:rPr lang="de-DE" dirty="0" smtClean="0"/>
            <a:t>Anerkennung und Wertschätzung</a:t>
          </a:r>
          <a:endParaRPr lang="de-DE" dirty="0"/>
        </a:p>
      </dgm:t>
    </dgm:pt>
    <dgm:pt modelId="{D9193A5E-9940-42D5-AE06-98A94D87E5CD}" type="parTrans" cxnId="{A37FC1D7-DCC2-4DB9-A50E-2AE4AAB69FB8}">
      <dgm:prSet/>
      <dgm:spPr/>
      <dgm:t>
        <a:bodyPr/>
        <a:lstStyle/>
        <a:p>
          <a:endParaRPr lang="de-DE"/>
        </a:p>
      </dgm:t>
    </dgm:pt>
    <dgm:pt modelId="{58CA9F96-8D44-429C-BC2F-4C7273944F5A}" type="sibTrans" cxnId="{A37FC1D7-DCC2-4DB9-A50E-2AE4AAB69FB8}">
      <dgm:prSet/>
      <dgm:spPr/>
      <dgm:t>
        <a:bodyPr/>
        <a:lstStyle/>
        <a:p>
          <a:endParaRPr lang="de-DE"/>
        </a:p>
      </dgm:t>
    </dgm:pt>
    <dgm:pt modelId="{1A641AA5-7426-4974-AD62-9B4A10B14B39}" type="pres">
      <dgm:prSet presAssocID="{8DAE415C-81EB-423C-9D27-04D214F3E10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2E39B6B-24F7-4574-A3AE-89D30C3D30E7}" type="pres">
      <dgm:prSet presAssocID="{47818295-1F81-4493-A7B5-3E0EDCC78CEF}" presName="centerShape" presStyleLbl="node0" presStyleIdx="0" presStyleCnt="1"/>
      <dgm:spPr/>
      <dgm:t>
        <a:bodyPr/>
        <a:lstStyle/>
        <a:p>
          <a:endParaRPr lang="de-DE"/>
        </a:p>
      </dgm:t>
    </dgm:pt>
    <dgm:pt modelId="{A1CF40BA-EBEF-4469-9A18-4EE59FC169BC}" type="pres">
      <dgm:prSet presAssocID="{84FD26B9-92D7-4F65-8068-E56FE8744EF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B8643B-936B-4FA9-8BFB-7A9F81888D51}" type="pres">
      <dgm:prSet presAssocID="{84FD26B9-92D7-4F65-8068-E56FE8744EFB}" presName="dummy" presStyleCnt="0"/>
      <dgm:spPr/>
    </dgm:pt>
    <dgm:pt modelId="{876E998F-5EC8-4B11-8ADA-497A52B3B058}" type="pres">
      <dgm:prSet presAssocID="{FFA2EB20-DB8D-4930-A3C1-63CA1920F9B7}" presName="sibTrans" presStyleLbl="sibTrans2D1" presStyleIdx="0" presStyleCnt="3"/>
      <dgm:spPr/>
      <dgm:t>
        <a:bodyPr/>
        <a:lstStyle/>
        <a:p>
          <a:endParaRPr lang="de-DE"/>
        </a:p>
      </dgm:t>
    </dgm:pt>
    <dgm:pt modelId="{79AB21E8-0F9B-40A3-B314-E692D97C05D7}" type="pres">
      <dgm:prSet presAssocID="{2B7EC1B1-30E2-4525-982F-C7E5EE89029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1A7129F-4C8E-476D-BE32-074234F572D2}" type="pres">
      <dgm:prSet presAssocID="{2B7EC1B1-30E2-4525-982F-C7E5EE890292}" presName="dummy" presStyleCnt="0"/>
      <dgm:spPr/>
    </dgm:pt>
    <dgm:pt modelId="{CE8E1147-2676-47A9-BFE6-5BB296AC71A7}" type="pres">
      <dgm:prSet presAssocID="{E0F06BE5-68E3-43FB-B795-72691E2D1F59}" presName="sibTrans" presStyleLbl="sibTrans2D1" presStyleIdx="1" presStyleCnt="3"/>
      <dgm:spPr/>
      <dgm:t>
        <a:bodyPr/>
        <a:lstStyle/>
        <a:p>
          <a:endParaRPr lang="de-DE"/>
        </a:p>
      </dgm:t>
    </dgm:pt>
    <dgm:pt modelId="{10A614B7-6A66-4348-AD10-D41591B020ED}" type="pres">
      <dgm:prSet presAssocID="{84EFC069-C20A-45FC-BCB5-182601FF6C9D}" presName="node" presStyleLbl="node1" presStyleIdx="2" presStyleCnt="3" custScaleX="96445" custScaleY="9351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AD8756B-5EBD-4912-8A5D-AFD2504D42A3}" type="pres">
      <dgm:prSet presAssocID="{84EFC069-C20A-45FC-BCB5-182601FF6C9D}" presName="dummy" presStyleCnt="0"/>
      <dgm:spPr/>
    </dgm:pt>
    <dgm:pt modelId="{5F52957C-0909-4473-A539-B268F4A49D3D}" type="pres">
      <dgm:prSet presAssocID="{58CA9F96-8D44-429C-BC2F-4C7273944F5A}" presName="sibTrans" presStyleLbl="sibTrans2D1" presStyleIdx="2" presStyleCnt="3"/>
      <dgm:spPr/>
      <dgm:t>
        <a:bodyPr/>
        <a:lstStyle/>
        <a:p>
          <a:endParaRPr lang="de-DE"/>
        </a:p>
      </dgm:t>
    </dgm:pt>
  </dgm:ptLst>
  <dgm:cxnLst>
    <dgm:cxn modelId="{81591474-44AC-4291-B28D-299816F52B9A}" type="presOf" srcId="{8DAE415C-81EB-423C-9D27-04D214F3E103}" destId="{1A641AA5-7426-4974-AD62-9B4A10B14B39}" srcOrd="0" destOrd="0" presId="urn:microsoft.com/office/officeart/2005/8/layout/radial6"/>
    <dgm:cxn modelId="{7FF65C2F-9402-4F2B-9185-81EE2A2CAD13}" type="presOf" srcId="{84FD26B9-92D7-4F65-8068-E56FE8744EFB}" destId="{A1CF40BA-EBEF-4469-9A18-4EE59FC169BC}" srcOrd="0" destOrd="0" presId="urn:microsoft.com/office/officeart/2005/8/layout/radial6"/>
    <dgm:cxn modelId="{94805CDD-9013-4702-B096-4B9E545A866D}" type="presOf" srcId="{47818295-1F81-4493-A7B5-3E0EDCC78CEF}" destId="{32E39B6B-24F7-4574-A3AE-89D30C3D30E7}" srcOrd="0" destOrd="0" presId="urn:microsoft.com/office/officeart/2005/8/layout/radial6"/>
    <dgm:cxn modelId="{A9924B70-07BA-4515-A474-E29AA1046A06}" type="presOf" srcId="{84EFC069-C20A-45FC-BCB5-182601FF6C9D}" destId="{10A614B7-6A66-4348-AD10-D41591B020ED}" srcOrd="0" destOrd="0" presId="urn:microsoft.com/office/officeart/2005/8/layout/radial6"/>
    <dgm:cxn modelId="{D38B5848-B4C1-4B3B-8C35-C79831AA0AF8}" srcId="{47818295-1F81-4493-A7B5-3E0EDCC78CEF}" destId="{84FD26B9-92D7-4F65-8068-E56FE8744EFB}" srcOrd="0" destOrd="0" parTransId="{81247258-6FC3-44E6-82E7-D59B79ECD39A}" sibTransId="{FFA2EB20-DB8D-4930-A3C1-63CA1920F9B7}"/>
    <dgm:cxn modelId="{6D126E06-4BFB-4F81-8491-C9781EA993E8}" srcId="{8DAE415C-81EB-423C-9D27-04D214F3E103}" destId="{47818295-1F81-4493-A7B5-3E0EDCC78CEF}" srcOrd="0" destOrd="0" parTransId="{FEFED306-04E9-44BA-92E4-18CC2FF28893}" sibTransId="{0193A1D6-9028-4F79-BA74-D0C775F3457C}"/>
    <dgm:cxn modelId="{A37FC1D7-DCC2-4DB9-A50E-2AE4AAB69FB8}" srcId="{47818295-1F81-4493-A7B5-3E0EDCC78CEF}" destId="{84EFC069-C20A-45FC-BCB5-182601FF6C9D}" srcOrd="2" destOrd="0" parTransId="{D9193A5E-9940-42D5-AE06-98A94D87E5CD}" sibTransId="{58CA9F96-8D44-429C-BC2F-4C7273944F5A}"/>
    <dgm:cxn modelId="{C18C76A7-9D7C-43F3-82FC-81CB392C0F45}" type="presOf" srcId="{FFA2EB20-DB8D-4930-A3C1-63CA1920F9B7}" destId="{876E998F-5EC8-4B11-8ADA-497A52B3B058}" srcOrd="0" destOrd="0" presId="urn:microsoft.com/office/officeart/2005/8/layout/radial6"/>
    <dgm:cxn modelId="{A6868385-7115-4A53-954A-4A7D30047262}" type="presOf" srcId="{2B7EC1B1-30E2-4525-982F-C7E5EE890292}" destId="{79AB21E8-0F9B-40A3-B314-E692D97C05D7}" srcOrd="0" destOrd="0" presId="urn:microsoft.com/office/officeart/2005/8/layout/radial6"/>
    <dgm:cxn modelId="{F5A1792B-B783-40D9-AC12-CE71514D1B79}" srcId="{47818295-1F81-4493-A7B5-3E0EDCC78CEF}" destId="{2B7EC1B1-30E2-4525-982F-C7E5EE890292}" srcOrd="1" destOrd="0" parTransId="{25659F7E-FE60-4B51-9098-949D6D9CFD06}" sibTransId="{E0F06BE5-68E3-43FB-B795-72691E2D1F59}"/>
    <dgm:cxn modelId="{1FF89E50-F31F-4FAC-82A9-7EBFF3B044F4}" type="presOf" srcId="{58CA9F96-8D44-429C-BC2F-4C7273944F5A}" destId="{5F52957C-0909-4473-A539-B268F4A49D3D}" srcOrd="0" destOrd="0" presId="urn:microsoft.com/office/officeart/2005/8/layout/radial6"/>
    <dgm:cxn modelId="{CE09905D-D1EB-4292-8963-C4113200D7E1}" type="presOf" srcId="{E0F06BE5-68E3-43FB-B795-72691E2D1F59}" destId="{CE8E1147-2676-47A9-BFE6-5BB296AC71A7}" srcOrd="0" destOrd="0" presId="urn:microsoft.com/office/officeart/2005/8/layout/radial6"/>
    <dgm:cxn modelId="{E5C68305-3A8B-4054-8CC1-6FD6530D9097}" type="presParOf" srcId="{1A641AA5-7426-4974-AD62-9B4A10B14B39}" destId="{32E39B6B-24F7-4574-A3AE-89D30C3D30E7}" srcOrd="0" destOrd="0" presId="urn:microsoft.com/office/officeart/2005/8/layout/radial6"/>
    <dgm:cxn modelId="{24D15C25-F328-4D43-B2F4-9CACE83BC3AD}" type="presParOf" srcId="{1A641AA5-7426-4974-AD62-9B4A10B14B39}" destId="{A1CF40BA-EBEF-4469-9A18-4EE59FC169BC}" srcOrd="1" destOrd="0" presId="urn:microsoft.com/office/officeart/2005/8/layout/radial6"/>
    <dgm:cxn modelId="{D192B49F-3D94-4FC9-90C6-77760769E7D2}" type="presParOf" srcId="{1A641AA5-7426-4974-AD62-9B4A10B14B39}" destId="{C5B8643B-936B-4FA9-8BFB-7A9F81888D51}" srcOrd="2" destOrd="0" presId="urn:microsoft.com/office/officeart/2005/8/layout/radial6"/>
    <dgm:cxn modelId="{762A06E7-E134-4EF4-8AC2-91030F8F25AE}" type="presParOf" srcId="{1A641AA5-7426-4974-AD62-9B4A10B14B39}" destId="{876E998F-5EC8-4B11-8ADA-497A52B3B058}" srcOrd="3" destOrd="0" presId="urn:microsoft.com/office/officeart/2005/8/layout/radial6"/>
    <dgm:cxn modelId="{5F3B0C3F-7A56-45B3-B802-FAE02388D4F1}" type="presParOf" srcId="{1A641AA5-7426-4974-AD62-9B4A10B14B39}" destId="{79AB21E8-0F9B-40A3-B314-E692D97C05D7}" srcOrd="4" destOrd="0" presId="urn:microsoft.com/office/officeart/2005/8/layout/radial6"/>
    <dgm:cxn modelId="{D7C51AB4-FBFC-4BF4-B0AF-1FBDB1F5B6C0}" type="presParOf" srcId="{1A641AA5-7426-4974-AD62-9B4A10B14B39}" destId="{D1A7129F-4C8E-476D-BE32-074234F572D2}" srcOrd="5" destOrd="0" presId="urn:microsoft.com/office/officeart/2005/8/layout/radial6"/>
    <dgm:cxn modelId="{6C987329-CB3D-4F69-BFBB-7A755625DB69}" type="presParOf" srcId="{1A641AA5-7426-4974-AD62-9B4A10B14B39}" destId="{CE8E1147-2676-47A9-BFE6-5BB296AC71A7}" srcOrd="6" destOrd="0" presId="urn:microsoft.com/office/officeart/2005/8/layout/radial6"/>
    <dgm:cxn modelId="{AE307558-679C-4126-92CE-38821752D33A}" type="presParOf" srcId="{1A641AA5-7426-4974-AD62-9B4A10B14B39}" destId="{10A614B7-6A66-4348-AD10-D41591B020ED}" srcOrd="7" destOrd="0" presId="urn:microsoft.com/office/officeart/2005/8/layout/radial6"/>
    <dgm:cxn modelId="{37DE1A32-B254-4D24-8A5E-BB3400CD02E3}" type="presParOf" srcId="{1A641AA5-7426-4974-AD62-9B4A10B14B39}" destId="{0AD8756B-5EBD-4912-8A5D-AFD2504D42A3}" srcOrd="8" destOrd="0" presId="urn:microsoft.com/office/officeart/2005/8/layout/radial6"/>
    <dgm:cxn modelId="{B52C93C9-FB7F-4FCE-8DFC-54C43C45627C}" type="presParOf" srcId="{1A641AA5-7426-4974-AD62-9B4A10B14B39}" destId="{5F52957C-0909-4473-A539-B268F4A49D3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AE415C-81EB-423C-9D27-04D214F3E10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7818295-1F81-4493-A7B5-3E0EDCC78CEF}">
      <dgm:prSet phldrT="[Text]" custT="1"/>
      <dgm:spPr/>
      <dgm:t>
        <a:bodyPr/>
        <a:lstStyle/>
        <a:p>
          <a:r>
            <a:rPr lang="de-DE" sz="2000" dirty="0" smtClean="0">
              <a:latin typeface="Frutiger Linotype" panose="020B0604030504040204" pitchFamily="34" charset="0"/>
            </a:rPr>
            <a:t>Ehrenamts</a:t>
          </a:r>
        </a:p>
        <a:p>
          <a:r>
            <a:rPr lang="de-DE" sz="2000" dirty="0" err="1" smtClean="0">
              <a:latin typeface="Frutiger Linotype" panose="020B0604030504040204" pitchFamily="34" charset="0"/>
            </a:rPr>
            <a:t>koordina</a:t>
          </a:r>
          <a:endParaRPr lang="de-DE" sz="2000" dirty="0" smtClean="0">
            <a:latin typeface="Frutiger Linotype" panose="020B0604030504040204" pitchFamily="34" charset="0"/>
          </a:endParaRPr>
        </a:p>
        <a:p>
          <a:r>
            <a:rPr lang="de-DE" sz="2000" dirty="0" err="1" smtClean="0">
              <a:latin typeface="Frutiger Linotype" panose="020B0604030504040204" pitchFamily="34" charset="0"/>
            </a:rPr>
            <a:t>tion</a:t>
          </a:r>
          <a:endParaRPr lang="de-DE" sz="2000" dirty="0">
            <a:latin typeface="Frutiger Linotype" panose="020B0604030504040204" pitchFamily="34" charset="0"/>
          </a:endParaRPr>
        </a:p>
      </dgm:t>
    </dgm:pt>
    <dgm:pt modelId="{FEFED306-04E9-44BA-92E4-18CC2FF28893}" type="parTrans" cxnId="{6D126E06-4BFB-4F81-8491-C9781EA993E8}">
      <dgm:prSet/>
      <dgm:spPr/>
      <dgm:t>
        <a:bodyPr/>
        <a:lstStyle/>
        <a:p>
          <a:endParaRPr lang="de-DE"/>
        </a:p>
      </dgm:t>
    </dgm:pt>
    <dgm:pt modelId="{0193A1D6-9028-4F79-BA74-D0C775F3457C}" type="sibTrans" cxnId="{6D126E06-4BFB-4F81-8491-C9781EA993E8}">
      <dgm:prSet/>
      <dgm:spPr/>
      <dgm:t>
        <a:bodyPr/>
        <a:lstStyle/>
        <a:p>
          <a:endParaRPr lang="de-DE"/>
        </a:p>
      </dgm:t>
    </dgm:pt>
    <dgm:pt modelId="{84FD26B9-92D7-4F65-8068-E56FE8744EFB}">
      <dgm:prSet phldrT="[Text]"/>
      <dgm:spPr/>
      <dgm:t>
        <a:bodyPr/>
        <a:lstStyle/>
        <a:p>
          <a:r>
            <a:rPr lang="de-DE" dirty="0" smtClean="0"/>
            <a:t>Begleitung</a:t>
          </a:r>
          <a:endParaRPr lang="de-DE" dirty="0"/>
        </a:p>
      </dgm:t>
    </dgm:pt>
    <dgm:pt modelId="{81247258-6FC3-44E6-82E7-D59B79ECD39A}" type="parTrans" cxnId="{D38B5848-B4C1-4B3B-8C35-C79831AA0AF8}">
      <dgm:prSet/>
      <dgm:spPr/>
      <dgm:t>
        <a:bodyPr/>
        <a:lstStyle/>
        <a:p>
          <a:endParaRPr lang="de-DE"/>
        </a:p>
      </dgm:t>
    </dgm:pt>
    <dgm:pt modelId="{FFA2EB20-DB8D-4930-A3C1-63CA1920F9B7}" type="sibTrans" cxnId="{D38B5848-B4C1-4B3B-8C35-C79831AA0AF8}">
      <dgm:prSet/>
      <dgm:spPr/>
      <dgm:t>
        <a:bodyPr/>
        <a:lstStyle/>
        <a:p>
          <a:endParaRPr lang="de-DE"/>
        </a:p>
      </dgm:t>
    </dgm:pt>
    <dgm:pt modelId="{2B7EC1B1-30E2-4525-982F-C7E5EE890292}">
      <dgm:prSet phldrT="[Text]"/>
      <dgm:spPr>
        <a:ln w="57150">
          <a:solidFill>
            <a:srgbClr val="C00000"/>
          </a:solidFill>
        </a:ln>
      </dgm:spPr>
      <dgm:t>
        <a:bodyPr/>
        <a:lstStyle/>
        <a:p>
          <a:r>
            <a:rPr lang="de-DE" dirty="0" smtClean="0"/>
            <a:t>Gewinnung</a:t>
          </a:r>
          <a:endParaRPr lang="de-DE" dirty="0"/>
        </a:p>
      </dgm:t>
    </dgm:pt>
    <dgm:pt modelId="{25659F7E-FE60-4B51-9098-949D6D9CFD06}" type="parTrans" cxnId="{F5A1792B-B783-40D9-AC12-CE71514D1B79}">
      <dgm:prSet/>
      <dgm:spPr/>
      <dgm:t>
        <a:bodyPr/>
        <a:lstStyle/>
        <a:p>
          <a:endParaRPr lang="de-DE"/>
        </a:p>
      </dgm:t>
    </dgm:pt>
    <dgm:pt modelId="{E0F06BE5-68E3-43FB-B795-72691E2D1F59}" type="sibTrans" cxnId="{F5A1792B-B783-40D9-AC12-CE71514D1B79}">
      <dgm:prSet/>
      <dgm:spPr/>
      <dgm:t>
        <a:bodyPr/>
        <a:lstStyle/>
        <a:p>
          <a:endParaRPr lang="de-DE"/>
        </a:p>
      </dgm:t>
    </dgm:pt>
    <dgm:pt modelId="{84EFC069-C20A-45FC-BCB5-182601FF6C9D}">
      <dgm:prSet phldrT="[Text]"/>
      <dgm:spPr/>
      <dgm:t>
        <a:bodyPr/>
        <a:lstStyle/>
        <a:p>
          <a:r>
            <a:rPr lang="de-DE" dirty="0" smtClean="0"/>
            <a:t>Anerkennung und Wertschätzung</a:t>
          </a:r>
          <a:endParaRPr lang="de-DE" dirty="0"/>
        </a:p>
      </dgm:t>
    </dgm:pt>
    <dgm:pt modelId="{D9193A5E-9940-42D5-AE06-98A94D87E5CD}" type="parTrans" cxnId="{A37FC1D7-DCC2-4DB9-A50E-2AE4AAB69FB8}">
      <dgm:prSet/>
      <dgm:spPr/>
      <dgm:t>
        <a:bodyPr/>
        <a:lstStyle/>
        <a:p>
          <a:endParaRPr lang="de-DE"/>
        </a:p>
      </dgm:t>
    </dgm:pt>
    <dgm:pt modelId="{58CA9F96-8D44-429C-BC2F-4C7273944F5A}" type="sibTrans" cxnId="{A37FC1D7-DCC2-4DB9-A50E-2AE4AAB69FB8}">
      <dgm:prSet/>
      <dgm:spPr/>
      <dgm:t>
        <a:bodyPr/>
        <a:lstStyle/>
        <a:p>
          <a:endParaRPr lang="de-DE"/>
        </a:p>
      </dgm:t>
    </dgm:pt>
    <dgm:pt modelId="{1A641AA5-7426-4974-AD62-9B4A10B14B39}" type="pres">
      <dgm:prSet presAssocID="{8DAE415C-81EB-423C-9D27-04D214F3E10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2E39B6B-24F7-4574-A3AE-89D30C3D30E7}" type="pres">
      <dgm:prSet presAssocID="{47818295-1F81-4493-A7B5-3E0EDCC78CEF}" presName="centerShape" presStyleLbl="node0" presStyleIdx="0" presStyleCnt="1"/>
      <dgm:spPr/>
      <dgm:t>
        <a:bodyPr/>
        <a:lstStyle/>
        <a:p>
          <a:endParaRPr lang="de-DE"/>
        </a:p>
      </dgm:t>
    </dgm:pt>
    <dgm:pt modelId="{A1CF40BA-EBEF-4469-9A18-4EE59FC169BC}" type="pres">
      <dgm:prSet presAssocID="{84FD26B9-92D7-4F65-8068-E56FE8744EF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B8643B-936B-4FA9-8BFB-7A9F81888D51}" type="pres">
      <dgm:prSet presAssocID="{84FD26B9-92D7-4F65-8068-E56FE8744EFB}" presName="dummy" presStyleCnt="0"/>
      <dgm:spPr/>
    </dgm:pt>
    <dgm:pt modelId="{876E998F-5EC8-4B11-8ADA-497A52B3B058}" type="pres">
      <dgm:prSet presAssocID="{FFA2EB20-DB8D-4930-A3C1-63CA1920F9B7}" presName="sibTrans" presStyleLbl="sibTrans2D1" presStyleIdx="0" presStyleCnt="3"/>
      <dgm:spPr/>
      <dgm:t>
        <a:bodyPr/>
        <a:lstStyle/>
        <a:p>
          <a:endParaRPr lang="de-DE"/>
        </a:p>
      </dgm:t>
    </dgm:pt>
    <dgm:pt modelId="{79AB21E8-0F9B-40A3-B314-E692D97C05D7}" type="pres">
      <dgm:prSet presAssocID="{2B7EC1B1-30E2-4525-982F-C7E5EE89029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1A7129F-4C8E-476D-BE32-074234F572D2}" type="pres">
      <dgm:prSet presAssocID="{2B7EC1B1-30E2-4525-982F-C7E5EE890292}" presName="dummy" presStyleCnt="0"/>
      <dgm:spPr/>
    </dgm:pt>
    <dgm:pt modelId="{CE8E1147-2676-47A9-BFE6-5BB296AC71A7}" type="pres">
      <dgm:prSet presAssocID="{E0F06BE5-68E3-43FB-B795-72691E2D1F59}" presName="sibTrans" presStyleLbl="sibTrans2D1" presStyleIdx="1" presStyleCnt="3"/>
      <dgm:spPr/>
      <dgm:t>
        <a:bodyPr/>
        <a:lstStyle/>
        <a:p>
          <a:endParaRPr lang="de-DE"/>
        </a:p>
      </dgm:t>
    </dgm:pt>
    <dgm:pt modelId="{10A614B7-6A66-4348-AD10-D41591B020ED}" type="pres">
      <dgm:prSet presAssocID="{84EFC069-C20A-45FC-BCB5-182601FF6C9D}" presName="node" presStyleLbl="node1" presStyleIdx="2" presStyleCnt="3" custScaleX="96445" custScaleY="9351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AD8756B-5EBD-4912-8A5D-AFD2504D42A3}" type="pres">
      <dgm:prSet presAssocID="{84EFC069-C20A-45FC-BCB5-182601FF6C9D}" presName="dummy" presStyleCnt="0"/>
      <dgm:spPr/>
    </dgm:pt>
    <dgm:pt modelId="{5F52957C-0909-4473-A539-B268F4A49D3D}" type="pres">
      <dgm:prSet presAssocID="{58CA9F96-8D44-429C-BC2F-4C7273944F5A}" presName="sibTrans" presStyleLbl="sibTrans2D1" presStyleIdx="2" presStyleCnt="3"/>
      <dgm:spPr/>
      <dgm:t>
        <a:bodyPr/>
        <a:lstStyle/>
        <a:p>
          <a:endParaRPr lang="de-DE"/>
        </a:p>
      </dgm:t>
    </dgm:pt>
  </dgm:ptLst>
  <dgm:cxnLst>
    <dgm:cxn modelId="{81591474-44AC-4291-B28D-299816F52B9A}" type="presOf" srcId="{8DAE415C-81EB-423C-9D27-04D214F3E103}" destId="{1A641AA5-7426-4974-AD62-9B4A10B14B39}" srcOrd="0" destOrd="0" presId="urn:microsoft.com/office/officeart/2005/8/layout/radial6"/>
    <dgm:cxn modelId="{7FF65C2F-9402-4F2B-9185-81EE2A2CAD13}" type="presOf" srcId="{84FD26B9-92D7-4F65-8068-E56FE8744EFB}" destId="{A1CF40BA-EBEF-4469-9A18-4EE59FC169BC}" srcOrd="0" destOrd="0" presId="urn:microsoft.com/office/officeart/2005/8/layout/radial6"/>
    <dgm:cxn modelId="{94805CDD-9013-4702-B096-4B9E545A866D}" type="presOf" srcId="{47818295-1F81-4493-A7B5-3E0EDCC78CEF}" destId="{32E39B6B-24F7-4574-A3AE-89D30C3D30E7}" srcOrd="0" destOrd="0" presId="urn:microsoft.com/office/officeart/2005/8/layout/radial6"/>
    <dgm:cxn modelId="{A9924B70-07BA-4515-A474-E29AA1046A06}" type="presOf" srcId="{84EFC069-C20A-45FC-BCB5-182601FF6C9D}" destId="{10A614B7-6A66-4348-AD10-D41591B020ED}" srcOrd="0" destOrd="0" presId="urn:microsoft.com/office/officeart/2005/8/layout/radial6"/>
    <dgm:cxn modelId="{D38B5848-B4C1-4B3B-8C35-C79831AA0AF8}" srcId="{47818295-1F81-4493-A7B5-3E0EDCC78CEF}" destId="{84FD26B9-92D7-4F65-8068-E56FE8744EFB}" srcOrd="0" destOrd="0" parTransId="{81247258-6FC3-44E6-82E7-D59B79ECD39A}" sibTransId="{FFA2EB20-DB8D-4930-A3C1-63CA1920F9B7}"/>
    <dgm:cxn modelId="{6D126E06-4BFB-4F81-8491-C9781EA993E8}" srcId="{8DAE415C-81EB-423C-9D27-04D214F3E103}" destId="{47818295-1F81-4493-A7B5-3E0EDCC78CEF}" srcOrd="0" destOrd="0" parTransId="{FEFED306-04E9-44BA-92E4-18CC2FF28893}" sibTransId="{0193A1D6-9028-4F79-BA74-D0C775F3457C}"/>
    <dgm:cxn modelId="{A37FC1D7-DCC2-4DB9-A50E-2AE4AAB69FB8}" srcId="{47818295-1F81-4493-A7B5-3E0EDCC78CEF}" destId="{84EFC069-C20A-45FC-BCB5-182601FF6C9D}" srcOrd="2" destOrd="0" parTransId="{D9193A5E-9940-42D5-AE06-98A94D87E5CD}" sibTransId="{58CA9F96-8D44-429C-BC2F-4C7273944F5A}"/>
    <dgm:cxn modelId="{C18C76A7-9D7C-43F3-82FC-81CB392C0F45}" type="presOf" srcId="{FFA2EB20-DB8D-4930-A3C1-63CA1920F9B7}" destId="{876E998F-5EC8-4B11-8ADA-497A52B3B058}" srcOrd="0" destOrd="0" presId="urn:microsoft.com/office/officeart/2005/8/layout/radial6"/>
    <dgm:cxn modelId="{A6868385-7115-4A53-954A-4A7D30047262}" type="presOf" srcId="{2B7EC1B1-30E2-4525-982F-C7E5EE890292}" destId="{79AB21E8-0F9B-40A3-B314-E692D97C05D7}" srcOrd="0" destOrd="0" presId="urn:microsoft.com/office/officeart/2005/8/layout/radial6"/>
    <dgm:cxn modelId="{F5A1792B-B783-40D9-AC12-CE71514D1B79}" srcId="{47818295-1F81-4493-A7B5-3E0EDCC78CEF}" destId="{2B7EC1B1-30E2-4525-982F-C7E5EE890292}" srcOrd="1" destOrd="0" parTransId="{25659F7E-FE60-4B51-9098-949D6D9CFD06}" sibTransId="{E0F06BE5-68E3-43FB-B795-72691E2D1F59}"/>
    <dgm:cxn modelId="{1FF89E50-F31F-4FAC-82A9-7EBFF3B044F4}" type="presOf" srcId="{58CA9F96-8D44-429C-BC2F-4C7273944F5A}" destId="{5F52957C-0909-4473-A539-B268F4A49D3D}" srcOrd="0" destOrd="0" presId="urn:microsoft.com/office/officeart/2005/8/layout/radial6"/>
    <dgm:cxn modelId="{CE09905D-D1EB-4292-8963-C4113200D7E1}" type="presOf" srcId="{E0F06BE5-68E3-43FB-B795-72691E2D1F59}" destId="{CE8E1147-2676-47A9-BFE6-5BB296AC71A7}" srcOrd="0" destOrd="0" presId="urn:microsoft.com/office/officeart/2005/8/layout/radial6"/>
    <dgm:cxn modelId="{E5C68305-3A8B-4054-8CC1-6FD6530D9097}" type="presParOf" srcId="{1A641AA5-7426-4974-AD62-9B4A10B14B39}" destId="{32E39B6B-24F7-4574-A3AE-89D30C3D30E7}" srcOrd="0" destOrd="0" presId="urn:microsoft.com/office/officeart/2005/8/layout/radial6"/>
    <dgm:cxn modelId="{24D15C25-F328-4D43-B2F4-9CACE83BC3AD}" type="presParOf" srcId="{1A641AA5-7426-4974-AD62-9B4A10B14B39}" destId="{A1CF40BA-EBEF-4469-9A18-4EE59FC169BC}" srcOrd="1" destOrd="0" presId="urn:microsoft.com/office/officeart/2005/8/layout/radial6"/>
    <dgm:cxn modelId="{D192B49F-3D94-4FC9-90C6-77760769E7D2}" type="presParOf" srcId="{1A641AA5-7426-4974-AD62-9B4A10B14B39}" destId="{C5B8643B-936B-4FA9-8BFB-7A9F81888D51}" srcOrd="2" destOrd="0" presId="urn:microsoft.com/office/officeart/2005/8/layout/radial6"/>
    <dgm:cxn modelId="{762A06E7-E134-4EF4-8AC2-91030F8F25AE}" type="presParOf" srcId="{1A641AA5-7426-4974-AD62-9B4A10B14B39}" destId="{876E998F-5EC8-4B11-8ADA-497A52B3B058}" srcOrd="3" destOrd="0" presId="urn:microsoft.com/office/officeart/2005/8/layout/radial6"/>
    <dgm:cxn modelId="{5F3B0C3F-7A56-45B3-B802-FAE02388D4F1}" type="presParOf" srcId="{1A641AA5-7426-4974-AD62-9B4A10B14B39}" destId="{79AB21E8-0F9B-40A3-B314-E692D97C05D7}" srcOrd="4" destOrd="0" presId="urn:microsoft.com/office/officeart/2005/8/layout/radial6"/>
    <dgm:cxn modelId="{D7C51AB4-FBFC-4BF4-B0AF-1FBDB1F5B6C0}" type="presParOf" srcId="{1A641AA5-7426-4974-AD62-9B4A10B14B39}" destId="{D1A7129F-4C8E-476D-BE32-074234F572D2}" srcOrd="5" destOrd="0" presId="urn:microsoft.com/office/officeart/2005/8/layout/radial6"/>
    <dgm:cxn modelId="{6C987329-CB3D-4F69-BFBB-7A755625DB69}" type="presParOf" srcId="{1A641AA5-7426-4974-AD62-9B4A10B14B39}" destId="{CE8E1147-2676-47A9-BFE6-5BB296AC71A7}" srcOrd="6" destOrd="0" presId="urn:microsoft.com/office/officeart/2005/8/layout/radial6"/>
    <dgm:cxn modelId="{AE307558-679C-4126-92CE-38821752D33A}" type="presParOf" srcId="{1A641AA5-7426-4974-AD62-9B4A10B14B39}" destId="{10A614B7-6A66-4348-AD10-D41591B020ED}" srcOrd="7" destOrd="0" presId="urn:microsoft.com/office/officeart/2005/8/layout/radial6"/>
    <dgm:cxn modelId="{37DE1A32-B254-4D24-8A5E-BB3400CD02E3}" type="presParOf" srcId="{1A641AA5-7426-4974-AD62-9B4A10B14B39}" destId="{0AD8756B-5EBD-4912-8A5D-AFD2504D42A3}" srcOrd="8" destOrd="0" presId="urn:microsoft.com/office/officeart/2005/8/layout/radial6"/>
    <dgm:cxn modelId="{B52C93C9-FB7F-4FCE-8DFC-54C43C45627C}" type="presParOf" srcId="{1A641AA5-7426-4974-AD62-9B4A10B14B39}" destId="{5F52957C-0909-4473-A539-B268F4A49D3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8C8660-8C15-4352-ABC0-8ECAE537C73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F6FAC9-C33C-47AE-9431-02EAFE4F93C2}">
      <dgm:prSet phldrT="[Text]" custT="1"/>
      <dgm:spPr/>
      <dgm:t>
        <a:bodyPr/>
        <a:lstStyle/>
        <a:p>
          <a:endParaRPr lang="de-DE" sz="2400" dirty="0" smtClean="0"/>
        </a:p>
        <a:p>
          <a:r>
            <a:rPr lang="de-DE" sz="2400" dirty="0" smtClean="0"/>
            <a:t>Gottesdienst, Kasualien, Kirchenmusik</a:t>
          </a:r>
        </a:p>
        <a:p>
          <a:endParaRPr lang="de-DE" sz="2400" dirty="0"/>
        </a:p>
      </dgm:t>
    </dgm:pt>
    <dgm:pt modelId="{B16B3F7E-10C7-4EB8-8169-AFF7A6ED8C38}" type="parTrans" cxnId="{83E2FE0B-9BEF-4AE3-9CD0-EA49E53E98D4}">
      <dgm:prSet/>
      <dgm:spPr/>
      <dgm:t>
        <a:bodyPr/>
        <a:lstStyle/>
        <a:p>
          <a:endParaRPr lang="de-DE"/>
        </a:p>
      </dgm:t>
    </dgm:pt>
    <dgm:pt modelId="{5C19FF1B-BF95-4503-B610-BBB10FB17C16}" type="sibTrans" cxnId="{83E2FE0B-9BEF-4AE3-9CD0-EA49E53E98D4}">
      <dgm:prSet/>
      <dgm:spPr/>
      <dgm:t>
        <a:bodyPr/>
        <a:lstStyle/>
        <a:p>
          <a:endParaRPr lang="de-DE"/>
        </a:p>
      </dgm:t>
    </dgm:pt>
    <dgm:pt modelId="{8BB8387E-B5CC-4931-BE9C-B97888D1E1E6}">
      <dgm:prSet phldrT="[Text]"/>
      <dgm:spPr/>
      <dgm:t>
        <a:bodyPr/>
        <a:lstStyle/>
        <a:p>
          <a:r>
            <a:rPr lang="de-DE" dirty="0" smtClean="0"/>
            <a:t>Bildung und kirchlicher Unterricht</a:t>
          </a:r>
          <a:endParaRPr lang="de-DE" dirty="0"/>
        </a:p>
      </dgm:t>
    </dgm:pt>
    <dgm:pt modelId="{8CF186DD-5BA6-4920-8B76-9AEAF69A5965}" type="parTrans" cxnId="{150B4B71-9A15-47D7-BE2D-039B921358AD}">
      <dgm:prSet/>
      <dgm:spPr/>
      <dgm:t>
        <a:bodyPr/>
        <a:lstStyle/>
        <a:p>
          <a:endParaRPr lang="de-DE"/>
        </a:p>
      </dgm:t>
    </dgm:pt>
    <dgm:pt modelId="{13A85D85-D47E-4D11-9AC7-50167BFA7386}" type="sibTrans" cxnId="{150B4B71-9A15-47D7-BE2D-039B921358AD}">
      <dgm:prSet/>
      <dgm:spPr/>
      <dgm:t>
        <a:bodyPr/>
        <a:lstStyle/>
        <a:p>
          <a:endParaRPr lang="de-DE"/>
        </a:p>
      </dgm:t>
    </dgm:pt>
    <dgm:pt modelId="{BB8A1C43-ABC8-4D61-A445-8E7B7BF005F7}">
      <dgm:prSet/>
      <dgm:spPr/>
      <dgm:t>
        <a:bodyPr/>
        <a:lstStyle/>
        <a:p>
          <a:r>
            <a:rPr lang="de-DE" smtClean="0"/>
            <a:t>Seelsorge und Diakonie</a:t>
          </a:r>
          <a:endParaRPr lang="de-DE"/>
        </a:p>
      </dgm:t>
    </dgm:pt>
    <dgm:pt modelId="{094C1542-DDCB-429D-A908-1A70574B3568}" type="parTrans" cxnId="{6A3CA185-DBBD-4AF5-9EED-43660C0E1F30}">
      <dgm:prSet/>
      <dgm:spPr/>
      <dgm:t>
        <a:bodyPr/>
        <a:lstStyle/>
        <a:p>
          <a:endParaRPr lang="de-DE"/>
        </a:p>
      </dgm:t>
    </dgm:pt>
    <dgm:pt modelId="{3187E916-58F6-4157-B63B-3F3D2DD10A0A}" type="sibTrans" cxnId="{6A3CA185-DBBD-4AF5-9EED-43660C0E1F30}">
      <dgm:prSet/>
      <dgm:spPr/>
      <dgm:t>
        <a:bodyPr/>
        <a:lstStyle/>
        <a:p>
          <a:endParaRPr lang="de-DE"/>
        </a:p>
      </dgm:t>
    </dgm:pt>
    <dgm:pt modelId="{96739E69-CA5C-4ABC-B1F4-168E2AE2ED2C}">
      <dgm:prSet/>
      <dgm:spPr/>
      <dgm:t>
        <a:bodyPr/>
        <a:lstStyle/>
        <a:p>
          <a:r>
            <a:rPr lang="de-DE" smtClean="0"/>
            <a:t>Gruppen, Kreise und Projekte</a:t>
          </a:r>
          <a:endParaRPr lang="de-DE" dirty="0"/>
        </a:p>
      </dgm:t>
    </dgm:pt>
    <dgm:pt modelId="{BD91BFB0-818D-488A-B242-0D43091D7AE5}" type="parTrans" cxnId="{40ECC5F4-87B6-4FF0-838B-6F5700CDBD53}">
      <dgm:prSet/>
      <dgm:spPr/>
      <dgm:t>
        <a:bodyPr/>
        <a:lstStyle/>
        <a:p>
          <a:endParaRPr lang="de-DE"/>
        </a:p>
      </dgm:t>
    </dgm:pt>
    <dgm:pt modelId="{78842B47-650E-4D2F-8C01-C3DF0DFA369B}" type="sibTrans" cxnId="{40ECC5F4-87B6-4FF0-838B-6F5700CDBD53}">
      <dgm:prSet/>
      <dgm:spPr/>
      <dgm:t>
        <a:bodyPr/>
        <a:lstStyle/>
        <a:p>
          <a:endParaRPr lang="de-DE"/>
        </a:p>
      </dgm:t>
    </dgm:pt>
    <dgm:pt modelId="{59C12BA4-4940-40C3-BA87-4B1516EEB1BD}" type="pres">
      <dgm:prSet presAssocID="{748C8660-8C15-4352-ABC0-8ECAE537C734}" presName="linearFlow" presStyleCnt="0">
        <dgm:presLayoutVars>
          <dgm:dir/>
          <dgm:resizeHandles val="exact"/>
        </dgm:presLayoutVars>
      </dgm:prSet>
      <dgm:spPr/>
    </dgm:pt>
    <dgm:pt modelId="{479524DE-0800-4E58-A20C-F5F8F4B3D436}" type="pres">
      <dgm:prSet presAssocID="{2AF6FAC9-C33C-47AE-9431-02EAFE4F93C2}" presName="composite" presStyleCnt="0"/>
      <dgm:spPr/>
    </dgm:pt>
    <dgm:pt modelId="{21E279CC-E1E2-4730-A8BC-6259C20EDBAC}" type="pres">
      <dgm:prSet presAssocID="{2AF6FAC9-C33C-47AE-9431-02EAFE4F93C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8421C218-804D-4706-84F3-B7FFF76E4917}" type="pres">
      <dgm:prSet presAssocID="{2AF6FAC9-C33C-47AE-9431-02EAFE4F93C2}" presName="txShp" presStyleLbl="node1" presStyleIdx="0" presStyleCnt="4" custScaleY="8755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2C207C3-7D6D-4AFF-87A8-FEFA2B5DB9DC}" type="pres">
      <dgm:prSet presAssocID="{5C19FF1B-BF95-4503-B610-BBB10FB17C16}" presName="spacing" presStyleCnt="0"/>
      <dgm:spPr/>
    </dgm:pt>
    <dgm:pt modelId="{7CE81196-80A0-424B-8366-73BB0899AEB0}" type="pres">
      <dgm:prSet presAssocID="{96739E69-CA5C-4ABC-B1F4-168E2AE2ED2C}" presName="composite" presStyleCnt="0"/>
      <dgm:spPr/>
    </dgm:pt>
    <dgm:pt modelId="{1DB10DFD-26BE-4EB6-B648-8F62B7F651D5}" type="pres">
      <dgm:prSet presAssocID="{96739E69-CA5C-4ABC-B1F4-168E2AE2ED2C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044CD146-4F12-4FC5-8D7C-4917C438B4DC}" type="pres">
      <dgm:prSet presAssocID="{96739E69-CA5C-4ABC-B1F4-168E2AE2ED2C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C27D3E0-AF12-439E-9DDE-204DF13E85FF}" type="pres">
      <dgm:prSet presAssocID="{78842B47-650E-4D2F-8C01-C3DF0DFA369B}" presName="spacing" presStyleCnt="0"/>
      <dgm:spPr/>
    </dgm:pt>
    <dgm:pt modelId="{44E45725-AE68-409B-AE3F-7E294212DB0B}" type="pres">
      <dgm:prSet presAssocID="{8BB8387E-B5CC-4931-BE9C-B97888D1E1E6}" presName="composite" presStyleCnt="0"/>
      <dgm:spPr/>
    </dgm:pt>
    <dgm:pt modelId="{A7347A81-B314-4CA1-90DF-AD8E23AC0917}" type="pres">
      <dgm:prSet presAssocID="{8BB8387E-B5CC-4931-BE9C-B97888D1E1E6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10B79516-91A1-46BC-AFC0-56EAA8FA106C}" type="pres">
      <dgm:prSet presAssocID="{8BB8387E-B5CC-4931-BE9C-B97888D1E1E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4AAA9D-CFFF-49FD-8477-8C467E1E23BE}" type="pres">
      <dgm:prSet presAssocID="{13A85D85-D47E-4D11-9AC7-50167BFA7386}" presName="spacing" presStyleCnt="0"/>
      <dgm:spPr/>
    </dgm:pt>
    <dgm:pt modelId="{2317AFCF-C8F3-42BB-9C9C-775832CB1FB3}" type="pres">
      <dgm:prSet presAssocID="{BB8A1C43-ABC8-4D61-A445-8E7B7BF005F7}" presName="composite" presStyleCnt="0"/>
      <dgm:spPr/>
    </dgm:pt>
    <dgm:pt modelId="{F1B51D69-424B-4C33-8903-493EDC7D2576}" type="pres">
      <dgm:prSet presAssocID="{BB8A1C43-ABC8-4D61-A445-8E7B7BF005F7}" presName="imgShp" presStyleLbl="fgImgPlace1" presStyleIdx="3" presStyleCnt="4" custLinFactNeighborX="1958" custLinFactNeighborY="-979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</dgm:pt>
    <dgm:pt modelId="{F0D0A0A0-2427-4282-81A0-C8943A45E5F7}" type="pres">
      <dgm:prSet presAssocID="{BB8A1C43-ABC8-4D61-A445-8E7B7BF005F7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E0413E1-8323-4702-9356-931E8FF1030E}" type="presOf" srcId="{2AF6FAC9-C33C-47AE-9431-02EAFE4F93C2}" destId="{8421C218-804D-4706-84F3-B7FFF76E4917}" srcOrd="0" destOrd="0" presId="urn:microsoft.com/office/officeart/2005/8/layout/vList3"/>
    <dgm:cxn modelId="{150B4B71-9A15-47D7-BE2D-039B921358AD}" srcId="{748C8660-8C15-4352-ABC0-8ECAE537C734}" destId="{8BB8387E-B5CC-4931-BE9C-B97888D1E1E6}" srcOrd="2" destOrd="0" parTransId="{8CF186DD-5BA6-4920-8B76-9AEAF69A5965}" sibTransId="{13A85D85-D47E-4D11-9AC7-50167BFA7386}"/>
    <dgm:cxn modelId="{40ECC5F4-87B6-4FF0-838B-6F5700CDBD53}" srcId="{748C8660-8C15-4352-ABC0-8ECAE537C734}" destId="{96739E69-CA5C-4ABC-B1F4-168E2AE2ED2C}" srcOrd="1" destOrd="0" parTransId="{BD91BFB0-818D-488A-B242-0D43091D7AE5}" sibTransId="{78842B47-650E-4D2F-8C01-C3DF0DFA369B}"/>
    <dgm:cxn modelId="{354B91BB-7239-4806-B50B-122A5CE93FA9}" type="presOf" srcId="{8BB8387E-B5CC-4931-BE9C-B97888D1E1E6}" destId="{10B79516-91A1-46BC-AFC0-56EAA8FA106C}" srcOrd="0" destOrd="0" presId="urn:microsoft.com/office/officeart/2005/8/layout/vList3"/>
    <dgm:cxn modelId="{83E2FE0B-9BEF-4AE3-9CD0-EA49E53E98D4}" srcId="{748C8660-8C15-4352-ABC0-8ECAE537C734}" destId="{2AF6FAC9-C33C-47AE-9431-02EAFE4F93C2}" srcOrd="0" destOrd="0" parTransId="{B16B3F7E-10C7-4EB8-8169-AFF7A6ED8C38}" sibTransId="{5C19FF1B-BF95-4503-B610-BBB10FB17C16}"/>
    <dgm:cxn modelId="{EF931F58-F56B-400A-B48E-F8BC78875AA0}" type="presOf" srcId="{BB8A1C43-ABC8-4D61-A445-8E7B7BF005F7}" destId="{F0D0A0A0-2427-4282-81A0-C8943A45E5F7}" srcOrd="0" destOrd="0" presId="urn:microsoft.com/office/officeart/2005/8/layout/vList3"/>
    <dgm:cxn modelId="{6A3CA185-DBBD-4AF5-9EED-43660C0E1F30}" srcId="{748C8660-8C15-4352-ABC0-8ECAE537C734}" destId="{BB8A1C43-ABC8-4D61-A445-8E7B7BF005F7}" srcOrd="3" destOrd="0" parTransId="{094C1542-DDCB-429D-A908-1A70574B3568}" sibTransId="{3187E916-58F6-4157-B63B-3F3D2DD10A0A}"/>
    <dgm:cxn modelId="{9693C0A3-93EA-451A-9D63-FC073736A35D}" type="presOf" srcId="{96739E69-CA5C-4ABC-B1F4-168E2AE2ED2C}" destId="{044CD146-4F12-4FC5-8D7C-4917C438B4DC}" srcOrd="0" destOrd="0" presId="urn:microsoft.com/office/officeart/2005/8/layout/vList3"/>
    <dgm:cxn modelId="{8351F8DD-DDA3-4ED2-BEE9-37A827627E8A}" type="presOf" srcId="{748C8660-8C15-4352-ABC0-8ECAE537C734}" destId="{59C12BA4-4940-40C3-BA87-4B1516EEB1BD}" srcOrd="0" destOrd="0" presId="urn:microsoft.com/office/officeart/2005/8/layout/vList3"/>
    <dgm:cxn modelId="{7BC829DD-2E3B-411E-B459-0083813349C5}" type="presParOf" srcId="{59C12BA4-4940-40C3-BA87-4B1516EEB1BD}" destId="{479524DE-0800-4E58-A20C-F5F8F4B3D436}" srcOrd="0" destOrd="0" presId="urn:microsoft.com/office/officeart/2005/8/layout/vList3"/>
    <dgm:cxn modelId="{14DF55AA-4C0E-4176-B72D-216464620E4F}" type="presParOf" srcId="{479524DE-0800-4E58-A20C-F5F8F4B3D436}" destId="{21E279CC-E1E2-4730-A8BC-6259C20EDBAC}" srcOrd="0" destOrd="0" presId="urn:microsoft.com/office/officeart/2005/8/layout/vList3"/>
    <dgm:cxn modelId="{AF4D43D5-1C2E-4AE0-B751-C5E58896EF81}" type="presParOf" srcId="{479524DE-0800-4E58-A20C-F5F8F4B3D436}" destId="{8421C218-804D-4706-84F3-B7FFF76E4917}" srcOrd="1" destOrd="0" presId="urn:microsoft.com/office/officeart/2005/8/layout/vList3"/>
    <dgm:cxn modelId="{6A27E441-6528-4B57-ABF3-2756DEA964CF}" type="presParOf" srcId="{59C12BA4-4940-40C3-BA87-4B1516EEB1BD}" destId="{12C207C3-7D6D-4AFF-87A8-FEFA2B5DB9DC}" srcOrd="1" destOrd="0" presId="urn:microsoft.com/office/officeart/2005/8/layout/vList3"/>
    <dgm:cxn modelId="{C0EEB7C6-3C8D-41C1-976C-6029358C26FE}" type="presParOf" srcId="{59C12BA4-4940-40C3-BA87-4B1516EEB1BD}" destId="{7CE81196-80A0-424B-8366-73BB0899AEB0}" srcOrd="2" destOrd="0" presId="urn:microsoft.com/office/officeart/2005/8/layout/vList3"/>
    <dgm:cxn modelId="{672E858F-2D18-4EAD-9B53-248481C5E6F8}" type="presParOf" srcId="{7CE81196-80A0-424B-8366-73BB0899AEB0}" destId="{1DB10DFD-26BE-4EB6-B648-8F62B7F651D5}" srcOrd="0" destOrd="0" presId="urn:microsoft.com/office/officeart/2005/8/layout/vList3"/>
    <dgm:cxn modelId="{D59FE151-4A5A-46D4-BA41-BE07579A12A6}" type="presParOf" srcId="{7CE81196-80A0-424B-8366-73BB0899AEB0}" destId="{044CD146-4F12-4FC5-8D7C-4917C438B4DC}" srcOrd="1" destOrd="0" presId="urn:microsoft.com/office/officeart/2005/8/layout/vList3"/>
    <dgm:cxn modelId="{39067255-862A-47D3-95B2-72C89241BD51}" type="presParOf" srcId="{59C12BA4-4940-40C3-BA87-4B1516EEB1BD}" destId="{6C27D3E0-AF12-439E-9DDE-204DF13E85FF}" srcOrd="3" destOrd="0" presId="urn:microsoft.com/office/officeart/2005/8/layout/vList3"/>
    <dgm:cxn modelId="{28B7A812-A44C-44F9-A17F-01CF11C2770F}" type="presParOf" srcId="{59C12BA4-4940-40C3-BA87-4B1516EEB1BD}" destId="{44E45725-AE68-409B-AE3F-7E294212DB0B}" srcOrd="4" destOrd="0" presId="urn:microsoft.com/office/officeart/2005/8/layout/vList3"/>
    <dgm:cxn modelId="{6C669810-A781-4CC8-BCAE-D16504E4A73A}" type="presParOf" srcId="{44E45725-AE68-409B-AE3F-7E294212DB0B}" destId="{A7347A81-B314-4CA1-90DF-AD8E23AC0917}" srcOrd="0" destOrd="0" presId="urn:microsoft.com/office/officeart/2005/8/layout/vList3"/>
    <dgm:cxn modelId="{FC5F53E8-F173-4991-BF14-90A68929E5EE}" type="presParOf" srcId="{44E45725-AE68-409B-AE3F-7E294212DB0B}" destId="{10B79516-91A1-46BC-AFC0-56EAA8FA106C}" srcOrd="1" destOrd="0" presId="urn:microsoft.com/office/officeart/2005/8/layout/vList3"/>
    <dgm:cxn modelId="{21C50395-4648-4560-9EF7-1D2CA236C1B5}" type="presParOf" srcId="{59C12BA4-4940-40C3-BA87-4B1516EEB1BD}" destId="{3C4AAA9D-CFFF-49FD-8477-8C467E1E23BE}" srcOrd="5" destOrd="0" presId="urn:microsoft.com/office/officeart/2005/8/layout/vList3"/>
    <dgm:cxn modelId="{522280AC-66E5-43E2-8EDC-1B89749A043E}" type="presParOf" srcId="{59C12BA4-4940-40C3-BA87-4B1516EEB1BD}" destId="{2317AFCF-C8F3-42BB-9C9C-775832CB1FB3}" srcOrd="6" destOrd="0" presId="urn:microsoft.com/office/officeart/2005/8/layout/vList3"/>
    <dgm:cxn modelId="{A834A8B1-2CAC-48FF-A15E-E75D67020253}" type="presParOf" srcId="{2317AFCF-C8F3-42BB-9C9C-775832CB1FB3}" destId="{F1B51D69-424B-4C33-8903-493EDC7D2576}" srcOrd="0" destOrd="0" presId="urn:microsoft.com/office/officeart/2005/8/layout/vList3"/>
    <dgm:cxn modelId="{DAC3396D-37AE-42F1-8ED2-9EE8F706B2A7}" type="presParOf" srcId="{2317AFCF-C8F3-42BB-9C9C-775832CB1FB3}" destId="{F0D0A0A0-2427-4282-81A0-C8943A45E5F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8C8660-8C15-4352-ABC0-8ECAE537C73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F6FAC9-C33C-47AE-9431-02EAFE4F93C2}">
      <dgm:prSet phldrT="[Text]"/>
      <dgm:spPr/>
      <dgm:t>
        <a:bodyPr/>
        <a:lstStyle/>
        <a:p>
          <a:r>
            <a:rPr lang="de-DE" dirty="0" smtClean="0"/>
            <a:t>Öffentlichkeitsarbeit und Fundraising</a:t>
          </a:r>
          <a:endParaRPr lang="de-DE" dirty="0"/>
        </a:p>
      </dgm:t>
    </dgm:pt>
    <dgm:pt modelId="{B16B3F7E-10C7-4EB8-8169-AFF7A6ED8C38}" type="parTrans" cxnId="{83E2FE0B-9BEF-4AE3-9CD0-EA49E53E98D4}">
      <dgm:prSet/>
      <dgm:spPr/>
      <dgm:t>
        <a:bodyPr/>
        <a:lstStyle/>
        <a:p>
          <a:endParaRPr lang="de-DE"/>
        </a:p>
      </dgm:t>
    </dgm:pt>
    <dgm:pt modelId="{5C19FF1B-BF95-4503-B610-BBB10FB17C16}" type="sibTrans" cxnId="{83E2FE0B-9BEF-4AE3-9CD0-EA49E53E98D4}">
      <dgm:prSet/>
      <dgm:spPr/>
      <dgm:t>
        <a:bodyPr/>
        <a:lstStyle/>
        <a:p>
          <a:endParaRPr lang="de-DE"/>
        </a:p>
      </dgm:t>
    </dgm:pt>
    <dgm:pt modelId="{98C2BFF5-7548-4608-9805-2D2E9F7F24C6}">
      <dgm:prSet phldrT="[Text]"/>
      <dgm:spPr/>
      <dgm:t>
        <a:bodyPr/>
        <a:lstStyle/>
        <a:p>
          <a:r>
            <a:rPr lang="de-DE" dirty="0" smtClean="0"/>
            <a:t>Leitung und Mitarbeitende</a:t>
          </a:r>
          <a:endParaRPr lang="de-DE" dirty="0"/>
        </a:p>
      </dgm:t>
    </dgm:pt>
    <dgm:pt modelId="{2E060BC4-952A-4C8F-8367-DC4766A6EF19}" type="parTrans" cxnId="{45FB2DB3-5E5A-4975-955F-9F8459D146B7}">
      <dgm:prSet/>
      <dgm:spPr/>
      <dgm:t>
        <a:bodyPr/>
        <a:lstStyle/>
        <a:p>
          <a:endParaRPr lang="de-DE"/>
        </a:p>
      </dgm:t>
    </dgm:pt>
    <dgm:pt modelId="{0876F7CC-055E-4149-A419-0E047117B432}" type="sibTrans" cxnId="{45FB2DB3-5E5A-4975-955F-9F8459D146B7}">
      <dgm:prSet/>
      <dgm:spPr/>
      <dgm:t>
        <a:bodyPr/>
        <a:lstStyle/>
        <a:p>
          <a:endParaRPr lang="de-DE"/>
        </a:p>
      </dgm:t>
    </dgm:pt>
    <dgm:pt modelId="{732C1BFC-C9ED-4AC1-9FF7-CCA06763864B}">
      <dgm:prSet/>
      <dgm:spPr/>
      <dgm:t>
        <a:bodyPr/>
        <a:lstStyle/>
        <a:p>
          <a:r>
            <a:rPr lang="de-DE" dirty="0" smtClean="0"/>
            <a:t>Mission, Ökumene und Partnerschaften</a:t>
          </a:r>
          <a:endParaRPr lang="de-DE" dirty="0"/>
        </a:p>
      </dgm:t>
    </dgm:pt>
    <dgm:pt modelId="{DB96878C-7F71-4757-909C-376142B911EE}" type="parTrans" cxnId="{07990705-B34A-4437-89F7-D70840B0D31D}">
      <dgm:prSet/>
      <dgm:spPr/>
      <dgm:t>
        <a:bodyPr/>
        <a:lstStyle/>
        <a:p>
          <a:endParaRPr lang="de-DE"/>
        </a:p>
      </dgm:t>
    </dgm:pt>
    <dgm:pt modelId="{C3D4D1AB-083B-498A-8F74-1A1E1B4E5AF8}" type="sibTrans" cxnId="{07990705-B34A-4437-89F7-D70840B0D31D}">
      <dgm:prSet/>
      <dgm:spPr/>
      <dgm:t>
        <a:bodyPr/>
        <a:lstStyle/>
        <a:p>
          <a:endParaRPr lang="de-DE"/>
        </a:p>
      </dgm:t>
    </dgm:pt>
    <dgm:pt modelId="{3A6F1202-4932-4994-A52F-1E8F02658A4F}">
      <dgm:prSet/>
      <dgm:spPr/>
      <dgm:t>
        <a:bodyPr/>
        <a:lstStyle/>
        <a:p>
          <a:r>
            <a:rPr lang="de-DE" smtClean="0"/>
            <a:t>Einrichtungen in Verantwortung der Kirchengemeinde</a:t>
          </a:r>
          <a:endParaRPr lang="de-DE" dirty="0"/>
        </a:p>
      </dgm:t>
    </dgm:pt>
    <dgm:pt modelId="{D138C60A-43E4-437A-9265-4290AD7317EC}" type="parTrans" cxnId="{A48DF633-656E-43C7-A46C-9F9764231154}">
      <dgm:prSet/>
      <dgm:spPr/>
      <dgm:t>
        <a:bodyPr/>
        <a:lstStyle/>
        <a:p>
          <a:endParaRPr lang="de-DE"/>
        </a:p>
      </dgm:t>
    </dgm:pt>
    <dgm:pt modelId="{005CCE4A-AC95-47D7-A386-927E5C7AF96B}" type="sibTrans" cxnId="{A48DF633-656E-43C7-A46C-9F9764231154}">
      <dgm:prSet/>
      <dgm:spPr/>
      <dgm:t>
        <a:bodyPr/>
        <a:lstStyle/>
        <a:p>
          <a:endParaRPr lang="de-DE"/>
        </a:p>
      </dgm:t>
    </dgm:pt>
    <dgm:pt modelId="{59C12BA4-4940-40C3-BA87-4B1516EEB1BD}" type="pres">
      <dgm:prSet presAssocID="{748C8660-8C15-4352-ABC0-8ECAE537C734}" presName="linearFlow" presStyleCnt="0">
        <dgm:presLayoutVars>
          <dgm:dir/>
          <dgm:resizeHandles val="exact"/>
        </dgm:presLayoutVars>
      </dgm:prSet>
      <dgm:spPr/>
    </dgm:pt>
    <dgm:pt modelId="{479524DE-0800-4E58-A20C-F5F8F4B3D436}" type="pres">
      <dgm:prSet presAssocID="{2AF6FAC9-C33C-47AE-9431-02EAFE4F93C2}" presName="composite" presStyleCnt="0"/>
      <dgm:spPr/>
    </dgm:pt>
    <dgm:pt modelId="{21E279CC-E1E2-4730-A8BC-6259C20EDBAC}" type="pres">
      <dgm:prSet presAssocID="{2AF6FAC9-C33C-47AE-9431-02EAFE4F93C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8421C218-804D-4706-84F3-B7FFF76E4917}" type="pres">
      <dgm:prSet presAssocID="{2AF6FAC9-C33C-47AE-9431-02EAFE4F93C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2C207C3-7D6D-4AFF-87A8-FEFA2B5DB9DC}" type="pres">
      <dgm:prSet presAssocID="{5C19FF1B-BF95-4503-B610-BBB10FB17C16}" presName="spacing" presStyleCnt="0"/>
      <dgm:spPr/>
    </dgm:pt>
    <dgm:pt modelId="{6306040D-E3F4-4DDB-B7B8-2BB376B8F74F}" type="pres">
      <dgm:prSet presAssocID="{98C2BFF5-7548-4608-9805-2D2E9F7F24C6}" presName="composite" presStyleCnt="0"/>
      <dgm:spPr/>
    </dgm:pt>
    <dgm:pt modelId="{BE817915-DFDB-4D3A-9445-1056C78D4626}" type="pres">
      <dgm:prSet presAssocID="{98C2BFF5-7548-4608-9805-2D2E9F7F24C6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A4615A0D-227C-48A1-B99A-C890B56C98BC}" type="pres">
      <dgm:prSet presAssocID="{98C2BFF5-7548-4608-9805-2D2E9F7F24C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E949F38-B5B0-4395-BAC9-1EA5C5905A59}" type="pres">
      <dgm:prSet presAssocID="{0876F7CC-055E-4149-A419-0E047117B432}" presName="spacing" presStyleCnt="0"/>
      <dgm:spPr/>
    </dgm:pt>
    <dgm:pt modelId="{E6986616-BAFC-4D2C-B6BB-69895AAF9BA7}" type="pres">
      <dgm:prSet presAssocID="{732C1BFC-C9ED-4AC1-9FF7-CCA06763864B}" presName="composite" presStyleCnt="0"/>
      <dgm:spPr/>
    </dgm:pt>
    <dgm:pt modelId="{7387F6B9-A006-4D7C-AD45-E37D5329501A}" type="pres">
      <dgm:prSet presAssocID="{732C1BFC-C9ED-4AC1-9FF7-CCA06763864B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2BC77AE-7315-451B-A662-AEDA8BBCD00E}" type="pres">
      <dgm:prSet presAssocID="{732C1BFC-C9ED-4AC1-9FF7-CCA06763864B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E4841EA-6B38-4AF1-9D90-EEA013718413}" type="pres">
      <dgm:prSet presAssocID="{C3D4D1AB-083B-498A-8F74-1A1E1B4E5AF8}" presName="spacing" presStyleCnt="0"/>
      <dgm:spPr/>
    </dgm:pt>
    <dgm:pt modelId="{DAD6EBFB-7C99-4914-9913-5C56EAA9CEC6}" type="pres">
      <dgm:prSet presAssocID="{3A6F1202-4932-4994-A52F-1E8F02658A4F}" presName="composite" presStyleCnt="0"/>
      <dgm:spPr/>
    </dgm:pt>
    <dgm:pt modelId="{ABB4DBC5-E7B1-4A7C-A68C-85D0169D75AD}" type="pres">
      <dgm:prSet presAssocID="{3A6F1202-4932-4994-A52F-1E8F02658A4F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42882989-625C-4CF1-BA75-CE9982B7C4FF}" type="pres">
      <dgm:prSet presAssocID="{3A6F1202-4932-4994-A52F-1E8F02658A4F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3E2FE0B-9BEF-4AE3-9CD0-EA49E53E98D4}" srcId="{748C8660-8C15-4352-ABC0-8ECAE537C734}" destId="{2AF6FAC9-C33C-47AE-9431-02EAFE4F93C2}" srcOrd="0" destOrd="0" parTransId="{B16B3F7E-10C7-4EB8-8169-AFF7A6ED8C38}" sibTransId="{5C19FF1B-BF95-4503-B610-BBB10FB17C16}"/>
    <dgm:cxn modelId="{7E0413E1-8323-4702-9356-931E8FF1030E}" type="presOf" srcId="{2AF6FAC9-C33C-47AE-9431-02EAFE4F93C2}" destId="{8421C218-804D-4706-84F3-B7FFF76E4917}" srcOrd="0" destOrd="0" presId="urn:microsoft.com/office/officeart/2005/8/layout/vList3"/>
    <dgm:cxn modelId="{A48DF633-656E-43C7-A46C-9F9764231154}" srcId="{748C8660-8C15-4352-ABC0-8ECAE537C734}" destId="{3A6F1202-4932-4994-A52F-1E8F02658A4F}" srcOrd="3" destOrd="0" parTransId="{D138C60A-43E4-437A-9265-4290AD7317EC}" sibTransId="{005CCE4A-AC95-47D7-A386-927E5C7AF96B}"/>
    <dgm:cxn modelId="{FAF81CE3-0C8E-4288-B5BD-B4B62ED09C95}" type="presOf" srcId="{3A6F1202-4932-4994-A52F-1E8F02658A4F}" destId="{42882989-625C-4CF1-BA75-CE9982B7C4FF}" srcOrd="0" destOrd="0" presId="urn:microsoft.com/office/officeart/2005/8/layout/vList3"/>
    <dgm:cxn modelId="{45FB2DB3-5E5A-4975-955F-9F8459D146B7}" srcId="{748C8660-8C15-4352-ABC0-8ECAE537C734}" destId="{98C2BFF5-7548-4608-9805-2D2E9F7F24C6}" srcOrd="1" destOrd="0" parTransId="{2E060BC4-952A-4C8F-8367-DC4766A6EF19}" sibTransId="{0876F7CC-055E-4149-A419-0E047117B432}"/>
    <dgm:cxn modelId="{07990705-B34A-4437-89F7-D70840B0D31D}" srcId="{748C8660-8C15-4352-ABC0-8ECAE537C734}" destId="{732C1BFC-C9ED-4AC1-9FF7-CCA06763864B}" srcOrd="2" destOrd="0" parTransId="{DB96878C-7F71-4757-909C-376142B911EE}" sibTransId="{C3D4D1AB-083B-498A-8F74-1A1E1B4E5AF8}"/>
    <dgm:cxn modelId="{8351F8DD-DDA3-4ED2-BEE9-37A827627E8A}" type="presOf" srcId="{748C8660-8C15-4352-ABC0-8ECAE537C734}" destId="{59C12BA4-4940-40C3-BA87-4B1516EEB1BD}" srcOrd="0" destOrd="0" presId="urn:microsoft.com/office/officeart/2005/8/layout/vList3"/>
    <dgm:cxn modelId="{F2205526-89EF-4452-A699-EFFFE77ABC4E}" type="presOf" srcId="{732C1BFC-C9ED-4AC1-9FF7-CCA06763864B}" destId="{72BC77AE-7315-451B-A662-AEDA8BBCD00E}" srcOrd="0" destOrd="0" presId="urn:microsoft.com/office/officeart/2005/8/layout/vList3"/>
    <dgm:cxn modelId="{084D46C3-BA7B-43AF-970A-3346E21596BA}" type="presOf" srcId="{98C2BFF5-7548-4608-9805-2D2E9F7F24C6}" destId="{A4615A0D-227C-48A1-B99A-C890B56C98BC}" srcOrd="0" destOrd="0" presId="urn:microsoft.com/office/officeart/2005/8/layout/vList3"/>
    <dgm:cxn modelId="{7BC829DD-2E3B-411E-B459-0083813349C5}" type="presParOf" srcId="{59C12BA4-4940-40C3-BA87-4B1516EEB1BD}" destId="{479524DE-0800-4E58-A20C-F5F8F4B3D436}" srcOrd="0" destOrd="0" presId="urn:microsoft.com/office/officeart/2005/8/layout/vList3"/>
    <dgm:cxn modelId="{14DF55AA-4C0E-4176-B72D-216464620E4F}" type="presParOf" srcId="{479524DE-0800-4E58-A20C-F5F8F4B3D436}" destId="{21E279CC-E1E2-4730-A8BC-6259C20EDBAC}" srcOrd="0" destOrd="0" presId="urn:microsoft.com/office/officeart/2005/8/layout/vList3"/>
    <dgm:cxn modelId="{AF4D43D5-1C2E-4AE0-B751-C5E58896EF81}" type="presParOf" srcId="{479524DE-0800-4E58-A20C-F5F8F4B3D436}" destId="{8421C218-804D-4706-84F3-B7FFF76E4917}" srcOrd="1" destOrd="0" presId="urn:microsoft.com/office/officeart/2005/8/layout/vList3"/>
    <dgm:cxn modelId="{6A27E441-6528-4B57-ABF3-2756DEA964CF}" type="presParOf" srcId="{59C12BA4-4940-40C3-BA87-4B1516EEB1BD}" destId="{12C207C3-7D6D-4AFF-87A8-FEFA2B5DB9DC}" srcOrd="1" destOrd="0" presId="urn:microsoft.com/office/officeart/2005/8/layout/vList3"/>
    <dgm:cxn modelId="{DA630AE8-FFE4-45CA-BD7C-01471FE05839}" type="presParOf" srcId="{59C12BA4-4940-40C3-BA87-4B1516EEB1BD}" destId="{6306040D-E3F4-4DDB-B7B8-2BB376B8F74F}" srcOrd="2" destOrd="0" presId="urn:microsoft.com/office/officeart/2005/8/layout/vList3"/>
    <dgm:cxn modelId="{BFEE649B-5C03-4F94-9AA2-D02AE6589F06}" type="presParOf" srcId="{6306040D-E3F4-4DDB-B7B8-2BB376B8F74F}" destId="{BE817915-DFDB-4D3A-9445-1056C78D4626}" srcOrd="0" destOrd="0" presId="urn:microsoft.com/office/officeart/2005/8/layout/vList3"/>
    <dgm:cxn modelId="{BB006C6B-A9D0-48EC-AC32-64116127E8F3}" type="presParOf" srcId="{6306040D-E3F4-4DDB-B7B8-2BB376B8F74F}" destId="{A4615A0D-227C-48A1-B99A-C890B56C98BC}" srcOrd="1" destOrd="0" presId="urn:microsoft.com/office/officeart/2005/8/layout/vList3"/>
    <dgm:cxn modelId="{56ACD557-435D-481F-8FCF-55C9F26DEBB8}" type="presParOf" srcId="{59C12BA4-4940-40C3-BA87-4B1516EEB1BD}" destId="{EE949F38-B5B0-4395-BAC9-1EA5C5905A59}" srcOrd="3" destOrd="0" presId="urn:microsoft.com/office/officeart/2005/8/layout/vList3"/>
    <dgm:cxn modelId="{E84AEF9F-6413-4792-B912-27AC78115E1D}" type="presParOf" srcId="{59C12BA4-4940-40C3-BA87-4B1516EEB1BD}" destId="{E6986616-BAFC-4D2C-B6BB-69895AAF9BA7}" srcOrd="4" destOrd="0" presId="urn:microsoft.com/office/officeart/2005/8/layout/vList3"/>
    <dgm:cxn modelId="{C85B0A09-E2DD-4F94-9EF6-1BA5E8BAC96A}" type="presParOf" srcId="{E6986616-BAFC-4D2C-B6BB-69895AAF9BA7}" destId="{7387F6B9-A006-4D7C-AD45-E37D5329501A}" srcOrd="0" destOrd="0" presId="urn:microsoft.com/office/officeart/2005/8/layout/vList3"/>
    <dgm:cxn modelId="{2E907F76-2571-4AAD-BC05-7B2735269705}" type="presParOf" srcId="{E6986616-BAFC-4D2C-B6BB-69895AAF9BA7}" destId="{72BC77AE-7315-451B-A662-AEDA8BBCD00E}" srcOrd="1" destOrd="0" presId="urn:microsoft.com/office/officeart/2005/8/layout/vList3"/>
    <dgm:cxn modelId="{10634ACA-D377-43E9-9AC4-C04DE5C0343F}" type="presParOf" srcId="{59C12BA4-4940-40C3-BA87-4B1516EEB1BD}" destId="{9E4841EA-6B38-4AF1-9D90-EEA013718413}" srcOrd="5" destOrd="0" presId="urn:microsoft.com/office/officeart/2005/8/layout/vList3"/>
    <dgm:cxn modelId="{D75233BB-D8FE-4DD4-854A-30379678D946}" type="presParOf" srcId="{59C12BA4-4940-40C3-BA87-4B1516EEB1BD}" destId="{DAD6EBFB-7C99-4914-9913-5C56EAA9CEC6}" srcOrd="6" destOrd="0" presId="urn:microsoft.com/office/officeart/2005/8/layout/vList3"/>
    <dgm:cxn modelId="{09C1B63D-9870-4307-85BE-3E0819282138}" type="presParOf" srcId="{DAD6EBFB-7C99-4914-9913-5C56EAA9CEC6}" destId="{ABB4DBC5-E7B1-4A7C-A68C-85D0169D75AD}" srcOrd="0" destOrd="0" presId="urn:microsoft.com/office/officeart/2005/8/layout/vList3"/>
    <dgm:cxn modelId="{46AA45E2-0F3F-4123-8F9E-3E3A353BE5DF}" type="presParOf" srcId="{DAD6EBFB-7C99-4914-9913-5C56EAA9CEC6}" destId="{42882989-625C-4CF1-BA75-CE9982B7C4F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D0ABE7-7FAF-4C26-8CD0-6C169AD67D8B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47D21A8-9B6F-4A92-A4AC-E6FFBDCD7C14}">
      <dgm:prSet phldrT="[Text]" custT="1"/>
      <dgm:spPr/>
      <dgm:t>
        <a:bodyPr/>
        <a:lstStyle/>
        <a:p>
          <a:endParaRPr lang="de-DE" sz="1400" dirty="0"/>
        </a:p>
      </dgm:t>
    </dgm:pt>
    <dgm:pt modelId="{BE191AA3-EC22-4739-8A31-71BB19E425D3}" type="parTrans" cxnId="{5DFE72DC-FA8D-4C69-AE49-27EFA967A874}">
      <dgm:prSet/>
      <dgm:spPr/>
      <dgm:t>
        <a:bodyPr/>
        <a:lstStyle/>
        <a:p>
          <a:endParaRPr lang="de-DE"/>
        </a:p>
      </dgm:t>
    </dgm:pt>
    <dgm:pt modelId="{8204A093-2E8E-4963-8B23-3E4C49453C87}" type="sibTrans" cxnId="{5DFE72DC-FA8D-4C69-AE49-27EFA967A874}">
      <dgm:prSet/>
      <dgm:spPr/>
      <dgm:t>
        <a:bodyPr/>
        <a:lstStyle/>
        <a:p>
          <a:endParaRPr lang="de-DE"/>
        </a:p>
      </dgm:t>
    </dgm:pt>
    <dgm:pt modelId="{874D675C-D4EA-4369-9B0B-6EAB23223D2C}">
      <dgm:prSet phldrT="[Text]" custT="1"/>
      <dgm:spPr/>
      <dgm:t>
        <a:bodyPr/>
        <a:lstStyle/>
        <a:p>
          <a:endParaRPr lang="de-DE" sz="1200" dirty="0"/>
        </a:p>
      </dgm:t>
    </dgm:pt>
    <dgm:pt modelId="{A89F4EFA-28F6-4B9A-8766-6DB7454C990A}" type="parTrans" cxnId="{48ECCDF0-76E8-45A0-98F4-5FDE39122083}">
      <dgm:prSet/>
      <dgm:spPr/>
      <dgm:t>
        <a:bodyPr/>
        <a:lstStyle/>
        <a:p>
          <a:endParaRPr lang="de-DE"/>
        </a:p>
      </dgm:t>
    </dgm:pt>
    <dgm:pt modelId="{64536628-AC0F-4ED4-BB67-28C73EDF683E}" type="sibTrans" cxnId="{48ECCDF0-76E8-45A0-98F4-5FDE39122083}">
      <dgm:prSet/>
      <dgm:spPr/>
      <dgm:t>
        <a:bodyPr/>
        <a:lstStyle/>
        <a:p>
          <a:endParaRPr lang="de-DE"/>
        </a:p>
      </dgm:t>
    </dgm:pt>
    <dgm:pt modelId="{DABDBE3C-4863-45D0-BA97-96E113046E98}">
      <dgm:prSet phldrT="[Text]" custT="1"/>
      <dgm:spPr/>
      <dgm:t>
        <a:bodyPr/>
        <a:lstStyle/>
        <a:p>
          <a:endParaRPr lang="de-DE" sz="1200" dirty="0"/>
        </a:p>
      </dgm:t>
    </dgm:pt>
    <dgm:pt modelId="{AB4FB852-7443-48C4-A334-76CFCE0914B2}" type="parTrans" cxnId="{75381B34-8724-4831-9BEC-1AC57DCFEF53}">
      <dgm:prSet/>
      <dgm:spPr/>
      <dgm:t>
        <a:bodyPr/>
        <a:lstStyle/>
        <a:p>
          <a:endParaRPr lang="de-DE"/>
        </a:p>
      </dgm:t>
    </dgm:pt>
    <dgm:pt modelId="{288EE4CD-64CE-42E7-AC1E-CF630C0A3C3F}" type="sibTrans" cxnId="{75381B34-8724-4831-9BEC-1AC57DCFEF53}">
      <dgm:prSet/>
      <dgm:spPr/>
      <dgm:t>
        <a:bodyPr/>
        <a:lstStyle/>
        <a:p>
          <a:endParaRPr lang="de-DE"/>
        </a:p>
      </dgm:t>
    </dgm:pt>
    <dgm:pt modelId="{23042273-5CC4-4B4F-81C4-971F97BC9036}">
      <dgm:prSet phldrT="[Text]" custT="1"/>
      <dgm:spPr/>
      <dgm:t>
        <a:bodyPr/>
        <a:lstStyle/>
        <a:p>
          <a:endParaRPr lang="de-DE" sz="1200" dirty="0"/>
        </a:p>
      </dgm:t>
    </dgm:pt>
    <dgm:pt modelId="{F2B82EF0-9B13-4020-9DB2-07FCD36EAFF5}" type="parTrans" cxnId="{341C74D2-7F05-40EF-AD53-8F1C4AE7461B}">
      <dgm:prSet/>
      <dgm:spPr/>
      <dgm:t>
        <a:bodyPr/>
        <a:lstStyle/>
        <a:p>
          <a:endParaRPr lang="de-DE"/>
        </a:p>
      </dgm:t>
    </dgm:pt>
    <dgm:pt modelId="{9A7F77A3-052B-4D42-9A3F-A0A7D9EA1346}" type="sibTrans" cxnId="{341C74D2-7F05-40EF-AD53-8F1C4AE7461B}">
      <dgm:prSet/>
      <dgm:spPr/>
      <dgm:t>
        <a:bodyPr/>
        <a:lstStyle/>
        <a:p>
          <a:endParaRPr lang="de-DE"/>
        </a:p>
      </dgm:t>
    </dgm:pt>
    <dgm:pt modelId="{3A870278-ACDB-4095-A9FC-4E59BBD77F88}">
      <dgm:prSet phldrT="[Text]" custT="1"/>
      <dgm:spPr/>
      <dgm:t>
        <a:bodyPr/>
        <a:lstStyle/>
        <a:p>
          <a:endParaRPr lang="de-DE" sz="1200" dirty="0"/>
        </a:p>
      </dgm:t>
    </dgm:pt>
    <dgm:pt modelId="{A9F66CB7-261C-406C-ADE3-2D8368E02078}" type="parTrans" cxnId="{0BE8BF28-9F1A-44A7-ADDC-6A16D94FB18E}">
      <dgm:prSet/>
      <dgm:spPr/>
      <dgm:t>
        <a:bodyPr/>
        <a:lstStyle/>
        <a:p>
          <a:endParaRPr lang="de-DE"/>
        </a:p>
      </dgm:t>
    </dgm:pt>
    <dgm:pt modelId="{D44A9BD1-DE56-4510-94F1-7D7EA7A1F02A}" type="sibTrans" cxnId="{0BE8BF28-9F1A-44A7-ADDC-6A16D94FB18E}">
      <dgm:prSet/>
      <dgm:spPr/>
      <dgm:t>
        <a:bodyPr/>
        <a:lstStyle/>
        <a:p>
          <a:endParaRPr lang="de-DE"/>
        </a:p>
      </dgm:t>
    </dgm:pt>
    <dgm:pt modelId="{C94BD52F-4B38-41F6-B6F6-FC919F1CEAE8}">
      <dgm:prSet phldrT="[Text]" custT="1"/>
      <dgm:spPr/>
      <dgm:t>
        <a:bodyPr/>
        <a:lstStyle/>
        <a:p>
          <a:endParaRPr lang="de-DE" sz="1200" dirty="0"/>
        </a:p>
      </dgm:t>
    </dgm:pt>
    <dgm:pt modelId="{AC08589D-CDBB-4597-A3F9-C562676CBB01}" type="parTrans" cxnId="{4AD00FAA-54E2-45D6-B2D2-2EEAA4928408}">
      <dgm:prSet/>
      <dgm:spPr/>
      <dgm:t>
        <a:bodyPr/>
        <a:lstStyle/>
        <a:p>
          <a:endParaRPr lang="de-DE"/>
        </a:p>
      </dgm:t>
    </dgm:pt>
    <dgm:pt modelId="{537BDC48-07B3-479A-9B4B-89F9D1FA9E19}" type="sibTrans" cxnId="{4AD00FAA-54E2-45D6-B2D2-2EEAA4928408}">
      <dgm:prSet/>
      <dgm:spPr/>
      <dgm:t>
        <a:bodyPr/>
        <a:lstStyle/>
        <a:p>
          <a:endParaRPr lang="de-DE"/>
        </a:p>
      </dgm:t>
    </dgm:pt>
    <dgm:pt modelId="{50D93525-1E84-44C5-A89E-C0B58C9C5434}">
      <dgm:prSet phldrT="[Text]"/>
      <dgm:spPr/>
      <dgm:t>
        <a:bodyPr/>
        <a:lstStyle/>
        <a:p>
          <a:r>
            <a:rPr lang="de-DE" dirty="0" smtClean="0"/>
            <a:t>Handlungsfeld</a:t>
          </a:r>
          <a:endParaRPr lang="de-DE" dirty="0"/>
        </a:p>
      </dgm:t>
    </dgm:pt>
    <dgm:pt modelId="{29906A1F-C08F-451A-B9EE-EA094BD356F3}" type="parTrans" cxnId="{937C556E-4AAD-40A8-9E3A-E1922307BACB}">
      <dgm:prSet/>
      <dgm:spPr/>
      <dgm:t>
        <a:bodyPr/>
        <a:lstStyle/>
        <a:p>
          <a:endParaRPr lang="de-DE"/>
        </a:p>
      </dgm:t>
    </dgm:pt>
    <dgm:pt modelId="{C6826C6D-92D3-47AD-B9AD-B9B33C6F4A76}" type="sibTrans" cxnId="{937C556E-4AAD-40A8-9E3A-E1922307BACB}">
      <dgm:prSet/>
      <dgm:spPr/>
      <dgm:t>
        <a:bodyPr/>
        <a:lstStyle/>
        <a:p>
          <a:endParaRPr lang="de-DE"/>
        </a:p>
      </dgm:t>
    </dgm:pt>
    <dgm:pt modelId="{0BE61803-C343-41B6-921C-BC605F286DDA}">
      <dgm:prSet phldrT="[Text]"/>
      <dgm:spPr/>
      <dgm:t>
        <a:bodyPr/>
        <a:lstStyle/>
        <a:p>
          <a:r>
            <a:rPr lang="de-DE" dirty="0" err="1" smtClean="0"/>
            <a:t>Engagementbereich</a:t>
          </a:r>
          <a:endParaRPr lang="de-DE" dirty="0"/>
        </a:p>
      </dgm:t>
    </dgm:pt>
    <dgm:pt modelId="{09B11F13-E35B-4106-9AAB-EF28CBBA7E90}" type="parTrans" cxnId="{CA8DA87C-03A5-40ED-B9D4-D002C6E35D6F}">
      <dgm:prSet/>
      <dgm:spPr/>
      <dgm:t>
        <a:bodyPr/>
        <a:lstStyle/>
        <a:p>
          <a:endParaRPr lang="de-DE"/>
        </a:p>
      </dgm:t>
    </dgm:pt>
    <dgm:pt modelId="{1E2F8E7C-10FB-4360-B9F2-22FCEB83FA15}" type="sibTrans" cxnId="{CA8DA87C-03A5-40ED-B9D4-D002C6E35D6F}">
      <dgm:prSet/>
      <dgm:spPr/>
      <dgm:t>
        <a:bodyPr/>
        <a:lstStyle/>
        <a:p>
          <a:endParaRPr lang="de-DE"/>
        </a:p>
      </dgm:t>
    </dgm:pt>
    <dgm:pt modelId="{F13A6496-F8E7-401D-B63F-EFF22E16A5D2}">
      <dgm:prSet phldrT="[Text]"/>
      <dgm:spPr/>
      <dgm:t>
        <a:bodyPr/>
        <a:lstStyle/>
        <a:p>
          <a:r>
            <a:rPr lang="de-DE" dirty="0" smtClean="0"/>
            <a:t>Aufgabe</a:t>
          </a:r>
          <a:endParaRPr lang="de-DE" dirty="0"/>
        </a:p>
      </dgm:t>
    </dgm:pt>
    <dgm:pt modelId="{6148AB29-763D-40A0-9364-1BA1CA030A1F}" type="parTrans" cxnId="{6F63C0F4-BC72-4EA4-89FA-CA40FD542731}">
      <dgm:prSet/>
      <dgm:spPr/>
      <dgm:t>
        <a:bodyPr/>
        <a:lstStyle/>
        <a:p>
          <a:endParaRPr lang="de-DE"/>
        </a:p>
      </dgm:t>
    </dgm:pt>
    <dgm:pt modelId="{CC0766EE-4F78-4948-B649-2367DD39CB24}" type="sibTrans" cxnId="{6F63C0F4-BC72-4EA4-89FA-CA40FD542731}">
      <dgm:prSet/>
      <dgm:spPr/>
      <dgm:t>
        <a:bodyPr/>
        <a:lstStyle/>
        <a:p>
          <a:endParaRPr lang="de-DE"/>
        </a:p>
      </dgm:t>
    </dgm:pt>
    <dgm:pt modelId="{698DFD95-123B-4C59-BCA3-EE86FC9CA2ED}">
      <dgm:prSet/>
      <dgm:spPr/>
      <dgm:t>
        <a:bodyPr/>
        <a:lstStyle/>
        <a:p>
          <a:r>
            <a:rPr lang="de-DE" dirty="0" smtClean="0"/>
            <a:t>Tätigkeit</a:t>
          </a:r>
          <a:endParaRPr lang="de-DE" dirty="0"/>
        </a:p>
      </dgm:t>
    </dgm:pt>
    <dgm:pt modelId="{53C582A3-22E2-43E4-BA32-37B1EB0B259F}" type="parTrans" cxnId="{6F0E7D62-D5BA-4F70-B357-7EE0ACB468F7}">
      <dgm:prSet/>
      <dgm:spPr/>
      <dgm:t>
        <a:bodyPr/>
        <a:lstStyle/>
        <a:p>
          <a:endParaRPr lang="de-DE"/>
        </a:p>
      </dgm:t>
    </dgm:pt>
    <dgm:pt modelId="{5F36033B-17B1-4482-A38E-D76A613C6758}" type="sibTrans" cxnId="{6F0E7D62-D5BA-4F70-B357-7EE0ACB468F7}">
      <dgm:prSet/>
      <dgm:spPr/>
      <dgm:t>
        <a:bodyPr/>
        <a:lstStyle/>
        <a:p>
          <a:endParaRPr lang="de-DE"/>
        </a:p>
      </dgm:t>
    </dgm:pt>
    <dgm:pt modelId="{CE254155-9D41-4BB8-928E-50FD1C7D806D}">
      <dgm:prSet custT="1"/>
      <dgm:spPr/>
      <dgm:t>
        <a:bodyPr/>
        <a:lstStyle/>
        <a:p>
          <a:endParaRPr lang="de-DE" sz="1200" dirty="0"/>
        </a:p>
      </dgm:t>
    </dgm:pt>
    <dgm:pt modelId="{3FAD908D-6B05-40D9-936B-7681AC4B3A81}" type="parTrans" cxnId="{5DBA3977-19BD-4A00-9B07-B09613D0D3F4}">
      <dgm:prSet/>
      <dgm:spPr/>
      <dgm:t>
        <a:bodyPr/>
        <a:lstStyle/>
        <a:p>
          <a:endParaRPr lang="de-DE"/>
        </a:p>
      </dgm:t>
    </dgm:pt>
    <dgm:pt modelId="{AB692E07-3BC2-4051-96E7-37D3F8DA0A12}" type="sibTrans" cxnId="{5DBA3977-19BD-4A00-9B07-B09613D0D3F4}">
      <dgm:prSet/>
      <dgm:spPr/>
      <dgm:t>
        <a:bodyPr/>
        <a:lstStyle/>
        <a:p>
          <a:endParaRPr lang="de-DE"/>
        </a:p>
      </dgm:t>
    </dgm:pt>
    <dgm:pt modelId="{8F07BE20-7205-49E7-BC7D-B972A5682D7F}">
      <dgm:prSet custT="1"/>
      <dgm:spPr/>
      <dgm:t>
        <a:bodyPr/>
        <a:lstStyle/>
        <a:p>
          <a:endParaRPr lang="de-DE" sz="1100" dirty="0"/>
        </a:p>
      </dgm:t>
    </dgm:pt>
    <dgm:pt modelId="{DC4B6AEB-B45D-4FF2-AE77-3A078966DE87}" type="parTrans" cxnId="{7FDAFD10-6477-4566-8AD5-DF1CCB64089E}">
      <dgm:prSet/>
      <dgm:spPr/>
      <dgm:t>
        <a:bodyPr/>
        <a:lstStyle/>
        <a:p>
          <a:endParaRPr lang="de-DE"/>
        </a:p>
      </dgm:t>
    </dgm:pt>
    <dgm:pt modelId="{1BD89A3B-0EFC-4453-AE10-11CE729150AD}" type="sibTrans" cxnId="{7FDAFD10-6477-4566-8AD5-DF1CCB64089E}">
      <dgm:prSet/>
      <dgm:spPr/>
      <dgm:t>
        <a:bodyPr/>
        <a:lstStyle/>
        <a:p>
          <a:endParaRPr lang="de-DE"/>
        </a:p>
      </dgm:t>
    </dgm:pt>
    <dgm:pt modelId="{646420D2-693D-45CF-82C0-676C006DD85F}">
      <dgm:prSet custT="1"/>
      <dgm:spPr/>
      <dgm:t>
        <a:bodyPr/>
        <a:lstStyle/>
        <a:p>
          <a:endParaRPr lang="de-DE" sz="1200" dirty="0"/>
        </a:p>
      </dgm:t>
    </dgm:pt>
    <dgm:pt modelId="{985994F6-7AAC-402C-8EF1-085F48FF7859}" type="parTrans" cxnId="{BD665F15-D3D4-42EB-9839-E6FC5FB2AAFE}">
      <dgm:prSet/>
      <dgm:spPr/>
      <dgm:t>
        <a:bodyPr/>
        <a:lstStyle/>
        <a:p>
          <a:endParaRPr lang="de-DE"/>
        </a:p>
      </dgm:t>
    </dgm:pt>
    <dgm:pt modelId="{8601A41B-B632-42E5-A2AF-B8BD00EA9C8D}" type="sibTrans" cxnId="{BD665F15-D3D4-42EB-9839-E6FC5FB2AAFE}">
      <dgm:prSet/>
      <dgm:spPr/>
      <dgm:t>
        <a:bodyPr/>
        <a:lstStyle/>
        <a:p>
          <a:endParaRPr lang="de-DE"/>
        </a:p>
      </dgm:t>
    </dgm:pt>
    <dgm:pt modelId="{BB803F84-4602-4AFF-8A12-C04FFC64B690}">
      <dgm:prSet/>
      <dgm:spPr/>
      <dgm:t>
        <a:bodyPr/>
        <a:lstStyle/>
        <a:p>
          <a:endParaRPr lang="de-DE" dirty="0"/>
        </a:p>
      </dgm:t>
    </dgm:pt>
    <dgm:pt modelId="{CB754B35-5E49-45A8-A011-2263992D8C6F}" type="parTrans" cxnId="{B129B48C-E02C-4301-8C8F-22021706E58D}">
      <dgm:prSet/>
      <dgm:spPr/>
      <dgm:t>
        <a:bodyPr/>
        <a:lstStyle/>
        <a:p>
          <a:endParaRPr lang="de-DE"/>
        </a:p>
      </dgm:t>
    </dgm:pt>
    <dgm:pt modelId="{926BAAEB-B70A-4AF2-BDED-355B45CD69F0}" type="sibTrans" cxnId="{B129B48C-E02C-4301-8C8F-22021706E58D}">
      <dgm:prSet/>
      <dgm:spPr/>
      <dgm:t>
        <a:bodyPr/>
        <a:lstStyle/>
        <a:p>
          <a:endParaRPr lang="de-DE"/>
        </a:p>
      </dgm:t>
    </dgm:pt>
    <dgm:pt modelId="{DA2B59CA-074F-4D92-9CEA-24994BC81ED0}">
      <dgm:prSet custT="1"/>
      <dgm:spPr/>
      <dgm:t>
        <a:bodyPr/>
        <a:lstStyle/>
        <a:p>
          <a:endParaRPr lang="de-DE" sz="1100" dirty="0"/>
        </a:p>
      </dgm:t>
    </dgm:pt>
    <dgm:pt modelId="{B944FE1C-7468-49F6-9A84-E4B02A0AD304}" type="parTrans" cxnId="{A8F8D27A-CF2B-4B2A-B5A4-E1F99C012F7A}">
      <dgm:prSet/>
      <dgm:spPr/>
      <dgm:t>
        <a:bodyPr/>
        <a:lstStyle/>
        <a:p>
          <a:endParaRPr lang="de-DE"/>
        </a:p>
      </dgm:t>
    </dgm:pt>
    <dgm:pt modelId="{1EA5B600-A625-4D93-B862-07553AA072FF}" type="sibTrans" cxnId="{A8F8D27A-CF2B-4B2A-B5A4-E1F99C012F7A}">
      <dgm:prSet/>
      <dgm:spPr/>
      <dgm:t>
        <a:bodyPr/>
        <a:lstStyle/>
        <a:p>
          <a:endParaRPr lang="de-DE"/>
        </a:p>
      </dgm:t>
    </dgm:pt>
    <dgm:pt modelId="{5A95D8AD-E50F-45F4-AB24-A6A8970C5F2C}" type="pres">
      <dgm:prSet presAssocID="{7FD0ABE7-7FAF-4C26-8CD0-6C169AD67D8B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CCBDEF7-FFD7-42CA-801C-68F33971B626}" type="pres">
      <dgm:prSet presAssocID="{7FD0ABE7-7FAF-4C26-8CD0-6C169AD67D8B}" presName="hierFlow" presStyleCnt="0"/>
      <dgm:spPr/>
    </dgm:pt>
    <dgm:pt modelId="{AA72BB30-7F48-43B2-B91D-EC4B467408B9}" type="pres">
      <dgm:prSet presAssocID="{7FD0ABE7-7FAF-4C26-8CD0-6C169AD67D8B}" presName="firstBuf" presStyleCnt="0"/>
      <dgm:spPr/>
    </dgm:pt>
    <dgm:pt modelId="{0F085E2E-2303-4913-98E6-C3130D67E870}" type="pres">
      <dgm:prSet presAssocID="{7FD0ABE7-7FAF-4C26-8CD0-6C169AD67D8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7AA38C9-2BBD-47E2-9631-FBF73B343BA3}" type="pres">
      <dgm:prSet presAssocID="{947D21A8-9B6F-4A92-A4AC-E6FFBDCD7C14}" presName="Name14" presStyleCnt="0"/>
      <dgm:spPr/>
    </dgm:pt>
    <dgm:pt modelId="{4BC22126-93D8-4313-B0FB-279A0DD1FF5C}" type="pres">
      <dgm:prSet presAssocID="{947D21A8-9B6F-4A92-A4AC-E6FFBDCD7C14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0F0E6DA-32D7-409C-9B2A-B0FF395CFC95}" type="pres">
      <dgm:prSet presAssocID="{947D21A8-9B6F-4A92-A4AC-E6FFBDCD7C14}" presName="hierChild2" presStyleCnt="0"/>
      <dgm:spPr/>
    </dgm:pt>
    <dgm:pt modelId="{53CCD37A-CDF1-411A-976B-A2E02FB56169}" type="pres">
      <dgm:prSet presAssocID="{A89F4EFA-28F6-4B9A-8766-6DB7454C990A}" presName="Name19" presStyleLbl="parChTrans1D2" presStyleIdx="0" presStyleCnt="2"/>
      <dgm:spPr/>
      <dgm:t>
        <a:bodyPr/>
        <a:lstStyle/>
        <a:p>
          <a:endParaRPr lang="de-DE"/>
        </a:p>
      </dgm:t>
    </dgm:pt>
    <dgm:pt modelId="{6CFB4707-9F38-4E12-9950-8591A8C422BF}" type="pres">
      <dgm:prSet presAssocID="{874D675C-D4EA-4369-9B0B-6EAB23223D2C}" presName="Name21" presStyleCnt="0"/>
      <dgm:spPr/>
    </dgm:pt>
    <dgm:pt modelId="{4D719CCE-0F85-4FCF-8810-A9D27C7485C3}" type="pres">
      <dgm:prSet presAssocID="{874D675C-D4EA-4369-9B0B-6EAB23223D2C}" presName="level2Shape" presStyleLbl="node2" presStyleIdx="0" presStyleCnt="2"/>
      <dgm:spPr/>
      <dgm:t>
        <a:bodyPr/>
        <a:lstStyle/>
        <a:p>
          <a:endParaRPr lang="de-DE"/>
        </a:p>
      </dgm:t>
    </dgm:pt>
    <dgm:pt modelId="{DF29F17B-FE60-40E9-9466-F229E006B305}" type="pres">
      <dgm:prSet presAssocID="{874D675C-D4EA-4369-9B0B-6EAB23223D2C}" presName="hierChild3" presStyleCnt="0"/>
      <dgm:spPr/>
    </dgm:pt>
    <dgm:pt modelId="{3DF25108-66F6-4838-BB5E-DE7BE09A1EB8}" type="pres">
      <dgm:prSet presAssocID="{AB4FB852-7443-48C4-A334-76CFCE0914B2}" presName="Name19" presStyleLbl="parChTrans1D3" presStyleIdx="0" presStyleCnt="4"/>
      <dgm:spPr/>
      <dgm:t>
        <a:bodyPr/>
        <a:lstStyle/>
        <a:p>
          <a:endParaRPr lang="de-DE"/>
        </a:p>
      </dgm:t>
    </dgm:pt>
    <dgm:pt modelId="{DAC661B7-8DD0-4795-BD89-3D7819860979}" type="pres">
      <dgm:prSet presAssocID="{DABDBE3C-4863-45D0-BA97-96E113046E98}" presName="Name21" presStyleCnt="0"/>
      <dgm:spPr/>
    </dgm:pt>
    <dgm:pt modelId="{40C87E0A-76DE-46FA-B1E5-1ECEC8D10E1B}" type="pres">
      <dgm:prSet presAssocID="{DABDBE3C-4863-45D0-BA97-96E113046E98}" presName="level2Shape" presStyleLbl="node3" presStyleIdx="0" presStyleCnt="4"/>
      <dgm:spPr/>
      <dgm:t>
        <a:bodyPr/>
        <a:lstStyle/>
        <a:p>
          <a:endParaRPr lang="de-DE"/>
        </a:p>
      </dgm:t>
    </dgm:pt>
    <dgm:pt modelId="{4297A025-90BD-4875-99EF-70EA1A6C8AFA}" type="pres">
      <dgm:prSet presAssocID="{DABDBE3C-4863-45D0-BA97-96E113046E98}" presName="hierChild3" presStyleCnt="0"/>
      <dgm:spPr/>
    </dgm:pt>
    <dgm:pt modelId="{F60B4B38-EBC5-4EB8-B606-0C6B0B77B52F}" type="pres">
      <dgm:prSet presAssocID="{3FAD908D-6B05-40D9-936B-7681AC4B3A81}" presName="Name19" presStyleLbl="parChTrans1D4" presStyleIdx="0" presStyleCnt="4"/>
      <dgm:spPr/>
      <dgm:t>
        <a:bodyPr/>
        <a:lstStyle/>
        <a:p>
          <a:endParaRPr lang="de-DE"/>
        </a:p>
      </dgm:t>
    </dgm:pt>
    <dgm:pt modelId="{AC2E41B3-F48A-4974-9436-BA7BA7B0F01E}" type="pres">
      <dgm:prSet presAssocID="{CE254155-9D41-4BB8-928E-50FD1C7D806D}" presName="Name21" presStyleCnt="0"/>
      <dgm:spPr/>
    </dgm:pt>
    <dgm:pt modelId="{14DDB72E-7A49-4A1C-88A8-A1E4F8A4CEC8}" type="pres">
      <dgm:prSet presAssocID="{CE254155-9D41-4BB8-928E-50FD1C7D806D}" presName="level2Shape" presStyleLbl="node4" presStyleIdx="0" presStyleCnt="4"/>
      <dgm:spPr/>
      <dgm:t>
        <a:bodyPr/>
        <a:lstStyle/>
        <a:p>
          <a:endParaRPr lang="de-DE"/>
        </a:p>
      </dgm:t>
    </dgm:pt>
    <dgm:pt modelId="{73378256-7A79-463F-857B-CBA61DCE9119}" type="pres">
      <dgm:prSet presAssocID="{CE254155-9D41-4BB8-928E-50FD1C7D806D}" presName="hierChild3" presStyleCnt="0"/>
      <dgm:spPr/>
    </dgm:pt>
    <dgm:pt modelId="{3FA5EFF5-56AD-46D7-85F4-49B1E139EE7D}" type="pres">
      <dgm:prSet presAssocID="{DC4B6AEB-B45D-4FF2-AE77-3A078966DE87}" presName="Name19" presStyleLbl="parChTrans1D4" presStyleIdx="1" presStyleCnt="4"/>
      <dgm:spPr/>
      <dgm:t>
        <a:bodyPr/>
        <a:lstStyle/>
        <a:p>
          <a:endParaRPr lang="de-DE"/>
        </a:p>
      </dgm:t>
    </dgm:pt>
    <dgm:pt modelId="{C01C01F8-CA99-493C-9B0D-1453933B6492}" type="pres">
      <dgm:prSet presAssocID="{8F07BE20-7205-49E7-BC7D-B972A5682D7F}" presName="Name21" presStyleCnt="0"/>
      <dgm:spPr/>
    </dgm:pt>
    <dgm:pt modelId="{587104DF-2CE5-4683-9DB7-D55A86414041}" type="pres">
      <dgm:prSet presAssocID="{8F07BE20-7205-49E7-BC7D-B972A5682D7F}" presName="level2Shape" presStyleLbl="node4" presStyleIdx="1" presStyleCnt="4"/>
      <dgm:spPr/>
      <dgm:t>
        <a:bodyPr/>
        <a:lstStyle/>
        <a:p>
          <a:endParaRPr lang="de-DE"/>
        </a:p>
      </dgm:t>
    </dgm:pt>
    <dgm:pt modelId="{BDC969FD-0BBD-41F5-B0FA-FFD0B5506923}" type="pres">
      <dgm:prSet presAssocID="{8F07BE20-7205-49E7-BC7D-B972A5682D7F}" presName="hierChild3" presStyleCnt="0"/>
      <dgm:spPr/>
    </dgm:pt>
    <dgm:pt modelId="{21E63339-F9CC-42AB-B7C8-CCC43487CD19}" type="pres">
      <dgm:prSet presAssocID="{F2B82EF0-9B13-4020-9DB2-07FCD36EAFF5}" presName="Name19" presStyleLbl="parChTrans1D3" presStyleIdx="1" presStyleCnt="4"/>
      <dgm:spPr/>
      <dgm:t>
        <a:bodyPr/>
        <a:lstStyle/>
        <a:p>
          <a:endParaRPr lang="de-DE"/>
        </a:p>
      </dgm:t>
    </dgm:pt>
    <dgm:pt modelId="{F4FFAC9F-D125-4F85-951D-12088660C96E}" type="pres">
      <dgm:prSet presAssocID="{23042273-5CC4-4B4F-81C4-971F97BC9036}" presName="Name21" presStyleCnt="0"/>
      <dgm:spPr/>
    </dgm:pt>
    <dgm:pt modelId="{C676E5A0-49CC-4C82-8AE6-331ED3517125}" type="pres">
      <dgm:prSet presAssocID="{23042273-5CC4-4B4F-81C4-971F97BC9036}" presName="level2Shape" presStyleLbl="node3" presStyleIdx="1" presStyleCnt="4"/>
      <dgm:spPr/>
      <dgm:t>
        <a:bodyPr/>
        <a:lstStyle/>
        <a:p>
          <a:endParaRPr lang="de-DE"/>
        </a:p>
      </dgm:t>
    </dgm:pt>
    <dgm:pt modelId="{B128B620-3408-451C-9C3C-86CB6DFAA76E}" type="pres">
      <dgm:prSet presAssocID="{23042273-5CC4-4B4F-81C4-971F97BC9036}" presName="hierChild3" presStyleCnt="0"/>
      <dgm:spPr/>
    </dgm:pt>
    <dgm:pt modelId="{F6930279-9925-4AB2-8842-B8B8EDA9C1FB}" type="pres">
      <dgm:prSet presAssocID="{985994F6-7AAC-402C-8EF1-085F48FF7859}" presName="Name19" presStyleLbl="parChTrans1D4" presStyleIdx="2" presStyleCnt="4"/>
      <dgm:spPr/>
      <dgm:t>
        <a:bodyPr/>
        <a:lstStyle/>
        <a:p>
          <a:endParaRPr lang="de-DE"/>
        </a:p>
      </dgm:t>
    </dgm:pt>
    <dgm:pt modelId="{24D217DB-170E-4F42-B35E-E0695B787EDF}" type="pres">
      <dgm:prSet presAssocID="{646420D2-693D-45CF-82C0-676C006DD85F}" presName="Name21" presStyleCnt="0"/>
      <dgm:spPr/>
    </dgm:pt>
    <dgm:pt modelId="{387E67C5-8407-43AF-A53A-CC24DD826B0D}" type="pres">
      <dgm:prSet presAssocID="{646420D2-693D-45CF-82C0-676C006DD85F}" presName="level2Shape" presStyleLbl="node4" presStyleIdx="2" presStyleCnt="4"/>
      <dgm:spPr/>
      <dgm:t>
        <a:bodyPr/>
        <a:lstStyle/>
        <a:p>
          <a:endParaRPr lang="de-DE"/>
        </a:p>
      </dgm:t>
    </dgm:pt>
    <dgm:pt modelId="{95FF8A24-78DD-46EC-A98B-040DC593F02E}" type="pres">
      <dgm:prSet presAssocID="{646420D2-693D-45CF-82C0-676C006DD85F}" presName="hierChild3" presStyleCnt="0"/>
      <dgm:spPr/>
    </dgm:pt>
    <dgm:pt modelId="{B07C6660-5DE8-4F85-9FA1-7575CE457712}" type="pres">
      <dgm:prSet presAssocID="{CB754B35-5E49-45A8-A011-2263992D8C6F}" presName="Name19" presStyleLbl="parChTrans1D4" presStyleIdx="3" presStyleCnt="4"/>
      <dgm:spPr/>
      <dgm:t>
        <a:bodyPr/>
        <a:lstStyle/>
        <a:p>
          <a:endParaRPr lang="de-DE"/>
        </a:p>
      </dgm:t>
    </dgm:pt>
    <dgm:pt modelId="{09F7E5EB-7085-4A61-AD65-4F156FF020D9}" type="pres">
      <dgm:prSet presAssocID="{BB803F84-4602-4AFF-8A12-C04FFC64B690}" presName="Name21" presStyleCnt="0"/>
      <dgm:spPr/>
    </dgm:pt>
    <dgm:pt modelId="{FA5C38A6-2F86-44AB-97D7-6770CE864CFA}" type="pres">
      <dgm:prSet presAssocID="{BB803F84-4602-4AFF-8A12-C04FFC64B690}" presName="level2Shape" presStyleLbl="node4" presStyleIdx="3" presStyleCnt="4"/>
      <dgm:spPr/>
      <dgm:t>
        <a:bodyPr/>
        <a:lstStyle/>
        <a:p>
          <a:endParaRPr lang="de-DE"/>
        </a:p>
      </dgm:t>
    </dgm:pt>
    <dgm:pt modelId="{F69C4519-27C4-4BC9-B2DB-A9A1D9930561}" type="pres">
      <dgm:prSet presAssocID="{BB803F84-4602-4AFF-8A12-C04FFC64B690}" presName="hierChild3" presStyleCnt="0"/>
      <dgm:spPr/>
    </dgm:pt>
    <dgm:pt modelId="{F2003994-D1FA-4029-A63C-94042ADCAEBC}" type="pres">
      <dgm:prSet presAssocID="{A9F66CB7-261C-406C-ADE3-2D8368E02078}" presName="Name19" presStyleLbl="parChTrans1D2" presStyleIdx="1" presStyleCnt="2"/>
      <dgm:spPr/>
      <dgm:t>
        <a:bodyPr/>
        <a:lstStyle/>
        <a:p>
          <a:endParaRPr lang="de-DE"/>
        </a:p>
      </dgm:t>
    </dgm:pt>
    <dgm:pt modelId="{7CDA7A63-31F4-427C-891E-A25E46DA9893}" type="pres">
      <dgm:prSet presAssocID="{3A870278-ACDB-4095-A9FC-4E59BBD77F88}" presName="Name21" presStyleCnt="0"/>
      <dgm:spPr/>
    </dgm:pt>
    <dgm:pt modelId="{E5CF70C4-34C3-4D8C-B5DC-3FF3703120F6}" type="pres">
      <dgm:prSet presAssocID="{3A870278-ACDB-4095-A9FC-4E59BBD77F88}" presName="level2Shape" presStyleLbl="node2" presStyleIdx="1" presStyleCnt="2"/>
      <dgm:spPr/>
      <dgm:t>
        <a:bodyPr/>
        <a:lstStyle/>
        <a:p>
          <a:endParaRPr lang="de-DE"/>
        </a:p>
      </dgm:t>
    </dgm:pt>
    <dgm:pt modelId="{06749A24-31B7-4C50-BE03-6396E8259188}" type="pres">
      <dgm:prSet presAssocID="{3A870278-ACDB-4095-A9FC-4E59BBD77F88}" presName="hierChild3" presStyleCnt="0"/>
      <dgm:spPr/>
    </dgm:pt>
    <dgm:pt modelId="{60874DFF-B1F9-47F5-92E9-32CADF412A26}" type="pres">
      <dgm:prSet presAssocID="{AC08589D-CDBB-4597-A3F9-C562676CBB01}" presName="Name19" presStyleLbl="parChTrans1D3" presStyleIdx="2" presStyleCnt="4"/>
      <dgm:spPr/>
      <dgm:t>
        <a:bodyPr/>
        <a:lstStyle/>
        <a:p>
          <a:endParaRPr lang="de-DE"/>
        </a:p>
      </dgm:t>
    </dgm:pt>
    <dgm:pt modelId="{B7494CD5-730F-4805-ADDC-B23EF7FDE9C6}" type="pres">
      <dgm:prSet presAssocID="{C94BD52F-4B38-41F6-B6F6-FC919F1CEAE8}" presName="Name21" presStyleCnt="0"/>
      <dgm:spPr/>
    </dgm:pt>
    <dgm:pt modelId="{65C772C4-A7D6-4882-8F3C-CB19E473DA27}" type="pres">
      <dgm:prSet presAssocID="{C94BD52F-4B38-41F6-B6F6-FC919F1CEAE8}" presName="level2Shape" presStyleLbl="node3" presStyleIdx="2" presStyleCnt="4"/>
      <dgm:spPr/>
      <dgm:t>
        <a:bodyPr/>
        <a:lstStyle/>
        <a:p>
          <a:endParaRPr lang="de-DE"/>
        </a:p>
      </dgm:t>
    </dgm:pt>
    <dgm:pt modelId="{9B0F587E-972F-4E59-B352-37B6C5843FE3}" type="pres">
      <dgm:prSet presAssocID="{C94BD52F-4B38-41F6-B6F6-FC919F1CEAE8}" presName="hierChild3" presStyleCnt="0"/>
      <dgm:spPr/>
    </dgm:pt>
    <dgm:pt modelId="{BC9DE5FB-BBBF-4A87-BF25-95C0C74B6272}" type="pres">
      <dgm:prSet presAssocID="{B944FE1C-7468-49F6-9A84-E4B02A0AD304}" presName="Name19" presStyleLbl="parChTrans1D3" presStyleIdx="3" presStyleCnt="4"/>
      <dgm:spPr/>
      <dgm:t>
        <a:bodyPr/>
        <a:lstStyle/>
        <a:p>
          <a:endParaRPr lang="de-DE"/>
        </a:p>
      </dgm:t>
    </dgm:pt>
    <dgm:pt modelId="{E37DE5AB-5044-4A75-9858-228D87DA1AC4}" type="pres">
      <dgm:prSet presAssocID="{DA2B59CA-074F-4D92-9CEA-24994BC81ED0}" presName="Name21" presStyleCnt="0"/>
      <dgm:spPr/>
    </dgm:pt>
    <dgm:pt modelId="{4C04E196-40C4-4507-9E06-B203FFAC0CAC}" type="pres">
      <dgm:prSet presAssocID="{DA2B59CA-074F-4D92-9CEA-24994BC81ED0}" presName="level2Shape" presStyleLbl="node3" presStyleIdx="3" presStyleCnt="4" custScaleX="111513"/>
      <dgm:spPr/>
      <dgm:t>
        <a:bodyPr/>
        <a:lstStyle/>
        <a:p>
          <a:endParaRPr lang="de-DE"/>
        </a:p>
      </dgm:t>
    </dgm:pt>
    <dgm:pt modelId="{2B959BA5-E004-4D5C-A978-AD7670966B42}" type="pres">
      <dgm:prSet presAssocID="{DA2B59CA-074F-4D92-9CEA-24994BC81ED0}" presName="hierChild3" presStyleCnt="0"/>
      <dgm:spPr/>
    </dgm:pt>
    <dgm:pt modelId="{EC1064C4-1807-418E-ABD6-49ACD0147379}" type="pres">
      <dgm:prSet presAssocID="{7FD0ABE7-7FAF-4C26-8CD0-6C169AD67D8B}" presName="bgShapesFlow" presStyleCnt="0"/>
      <dgm:spPr/>
    </dgm:pt>
    <dgm:pt modelId="{AA541579-C405-4F83-B76E-BB7B3B8FC558}" type="pres">
      <dgm:prSet presAssocID="{50D93525-1E84-44C5-A89E-C0B58C9C5434}" presName="rectComp" presStyleCnt="0"/>
      <dgm:spPr/>
    </dgm:pt>
    <dgm:pt modelId="{08B320BE-31B7-4922-B95B-3B43604E97D2}" type="pres">
      <dgm:prSet presAssocID="{50D93525-1E84-44C5-A89E-C0B58C9C5434}" presName="bgRect" presStyleLbl="bgShp" presStyleIdx="0" presStyleCnt="4"/>
      <dgm:spPr/>
      <dgm:t>
        <a:bodyPr/>
        <a:lstStyle/>
        <a:p>
          <a:endParaRPr lang="de-DE"/>
        </a:p>
      </dgm:t>
    </dgm:pt>
    <dgm:pt modelId="{B5ED0174-4902-4AB5-86B7-BC70563E21BB}" type="pres">
      <dgm:prSet presAssocID="{50D93525-1E84-44C5-A89E-C0B58C9C5434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1B56C5E-E70C-4DA1-8AB8-B731FF7A4AEC}" type="pres">
      <dgm:prSet presAssocID="{50D93525-1E84-44C5-A89E-C0B58C9C5434}" presName="spComp" presStyleCnt="0"/>
      <dgm:spPr/>
    </dgm:pt>
    <dgm:pt modelId="{8686215E-A864-453B-85AA-1F39B7555BA1}" type="pres">
      <dgm:prSet presAssocID="{50D93525-1E84-44C5-A89E-C0B58C9C5434}" presName="vSp" presStyleCnt="0"/>
      <dgm:spPr/>
    </dgm:pt>
    <dgm:pt modelId="{E01FE8D8-F931-4589-BEFF-E326B5B78747}" type="pres">
      <dgm:prSet presAssocID="{0BE61803-C343-41B6-921C-BC605F286DDA}" presName="rectComp" presStyleCnt="0"/>
      <dgm:spPr/>
    </dgm:pt>
    <dgm:pt modelId="{F33F92BA-2BD8-49A2-85DA-40DBC91762BC}" type="pres">
      <dgm:prSet presAssocID="{0BE61803-C343-41B6-921C-BC605F286DDA}" presName="bgRect" presStyleLbl="bgShp" presStyleIdx="1" presStyleCnt="4"/>
      <dgm:spPr/>
      <dgm:t>
        <a:bodyPr/>
        <a:lstStyle/>
        <a:p>
          <a:endParaRPr lang="de-DE"/>
        </a:p>
      </dgm:t>
    </dgm:pt>
    <dgm:pt modelId="{19643D47-D603-4185-BFC8-5EEC37B18267}" type="pres">
      <dgm:prSet presAssocID="{0BE61803-C343-41B6-921C-BC605F286DDA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AFFFB5-35C3-409D-BFF4-E18EC28133C4}" type="pres">
      <dgm:prSet presAssocID="{0BE61803-C343-41B6-921C-BC605F286DDA}" presName="spComp" presStyleCnt="0"/>
      <dgm:spPr/>
    </dgm:pt>
    <dgm:pt modelId="{8676CAFD-5354-482F-B5A7-2D40E7C4D60B}" type="pres">
      <dgm:prSet presAssocID="{0BE61803-C343-41B6-921C-BC605F286DDA}" presName="vSp" presStyleCnt="0"/>
      <dgm:spPr/>
    </dgm:pt>
    <dgm:pt modelId="{2BEDD301-46B2-446D-B1B0-67C62F44B758}" type="pres">
      <dgm:prSet presAssocID="{F13A6496-F8E7-401D-B63F-EFF22E16A5D2}" presName="rectComp" presStyleCnt="0"/>
      <dgm:spPr/>
    </dgm:pt>
    <dgm:pt modelId="{49C5F48E-8F79-4FE4-863B-D0CEFF510480}" type="pres">
      <dgm:prSet presAssocID="{F13A6496-F8E7-401D-B63F-EFF22E16A5D2}" presName="bgRect" presStyleLbl="bgShp" presStyleIdx="2" presStyleCnt="4"/>
      <dgm:spPr/>
      <dgm:t>
        <a:bodyPr/>
        <a:lstStyle/>
        <a:p>
          <a:endParaRPr lang="de-DE"/>
        </a:p>
      </dgm:t>
    </dgm:pt>
    <dgm:pt modelId="{822A46EC-D27C-4FE8-91D6-8C6A00D21A50}" type="pres">
      <dgm:prSet presAssocID="{F13A6496-F8E7-401D-B63F-EFF22E16A5D2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C8250F-A13D-4E5D-8179-CEBFA5592A15}" type="pres">
      <dgm:prSet presAssocID="{F13A6496-F8E7-401D-B63F-EFF22E16A5D2}" presName="spComp" presStyleCnt="0"/>
      <dgm:spPr/>
    </dgm:pt>
    <dgm:pt modelId="{C97C0163-306E-4278-9CA5-E8C7BFC7B504}" type="pres">
      <dgm:prSet presAssocID="{F13A6496-F8E7-401D-B63F-EFF22E16A5D2}" presName="vSp" presStyleCnt="0"/>
      <dgm:spPr/>
    </dgm:pt>
    <dgm:pt modelId="{46D9328A-360F-4D22-97CD-1215633F1E2A}" type="pres">
      <dgm:prSet presAssocID="{698DFD95-123B-4C59-BCA3-EE86FC9CA2ED}" presName="rectComp" presStyleCnt="0"/>
      <dgm:spPr/>
    </dgm:pt>
    <dgm:pt modelId="{FF13C8B5-08E6-48C7-934C-41D3AF145310}" type="pres">
      <dgm:prSet presAssocID="{698DFD95-123B-4C59-BCA3-EE86FC9CA2ED}" presName="bgRect" presStyleLbl="bgShp" presStyleIdx="3" presStyleCnt="4"/>
      <dgm:spPr/>
      <dgm:t>
        <a:bodyPr/>
        <a:lstStyle/>
        <a:p>
          <a:endParaRPr lang="de-DE"/>
        </a:p>
      </dgm:t>
    </dgm:pt>
    <dgm:pt modelId="{3605084E-4CE1-4A69-BA79-5A913B0DCCF8}" type="pres">
      <dgm:prSet presAssocID="{698DFD95-123B-4C59-BCA3-EE86FC9CA2ED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DE62E94-E9DB-47C9-B608-C0CA977444F6}" type="presOf" srcId="{3A870278-ACDB-4095-A9FC-4E59BBD77F88}" destId="{E5CF70C4-34C3-4D8C-B5DC-3FF3703120F6}" srcOrd="0" destOrd="0" presId="urn:microsoft.com/office/officeart/2005/8/layout/hierarchy6"/>
    <dgm:cxn modelId="{8DE12B22-09AA-45A6-98BC-D8093A6F9B2F}" type="presOf" srcId="{985994F6-7AAC-402C-8EF1-085F48FF7859}" destId="{F6930279-9925-4AB2-8842-B8B8EDA9C1FB}" srcOrd="0" destOrd="0" presId="urn:microsoft.com/office/officeart/2005/8/layout/hierarchy6"/>
    <dgm:cxn modelId="{95B28289-CE5F-486D-8AF8-674EFB6C5655}" type="presOf" srcId="{50D93525-1E84-44C5-A89E-C0B58C9C5434}" destId="{08B320BE-31B7-4922-B95B-3B43604E97D2}" srcOrd="0" destOrd="0" presId="urn:microsoft.com/office/officeart/2005/8/layout/hierarchy6"/>
    <dgm:cxn modelId="{727D2630-770F-40C7-A16D-0DA19BEF1317}" type="presOf" srcId="{50D93525-1E84-44C5-A89E-C0B58C9C5434}" destId="{B5ED0174-4902-4AB5-86B7-BC70563E21BB}" srcOrd="1" destOrd="0" presId="urn:microsoft.com/office/officeart/2005/8/layout/hierarchy6"/>
    <dgm:cxn modelId="{6F0E7D62-D5BA-4F70-B357-7EE0ACB468F7}" srcId="{7FD0ABE7-7FAF-4C26-8CD0-6C169AD67D8B}" destId="{698DFD95-123B-4C59-BCA3-EE86FC9CA2ED}" srcOrd="4" destOrd="0" parTransId="{53C582A3-22E2-43E4-BA32-37B1EB0B259F}" sibTransId="{5F36033B-17B1-4482-A38E-D76A613C6758}"/>
    <dgm:cxn modelId="{B0F31C07-293D-4E46-86AB-22EB89F38DA8}" type="presOf" srcId="{3FAD908D-6B05-40D9-936B-7681AC4B3A81}" destId="{F60B4B38-EBC5-4EB8-B606-0C6B0B77B52F}" srcOrd="0" destOrd="0" presId="urn:microsoft.com/office/officeart/2005/8/layout/hierarchy6"/>
    <dgm:cxn modelId="{5CCBA4C4-9DCA-4D22-84DD-20568F07CB14}" type="presOf" srcId="{DC4B6AEB-B45D-4FF2-AE77-3A078966DE87}" destId="{3FA5EFF5-56AD-46D7-85F4-49B1E139EE7D}" srcOrd="0" destOrd="0" presId="urn:microsoft.com/office/officeart/2005/8/layout/hierarchy6"/>
    <dgm:cxn modelId="{0BE8BF28-9F1A-44A7-ADDC-6A16D94FB18E}" srcId="{947D21A8-9B6F-4A92-A4AC-E6FFBDCD7C14}" destId="{3A870278-ACDB-4095-A9FC-4E59BBD77F88}" srcOrd="1" destOrd="0" parTransId="{A9F66CB7-261C-406C-ADE3-2D8368E02078}" sibTransId="{D44A9BD1-DE56-4510-94F1-7D7EA7A1F02A}"/>
    <dgm:cxn modelId="{0C8C885D-20C1-4D2F-9407-F98307A46828}" type="presOf" srcId="{DA2B59CA-074F-4D92-9CEA-24994BC81ED0}" destId="{4C04E196-40C4-4507-9E06-B203FFAC0CAC}" srcOrd="0" destOrd="0" presId="urn:microsoft.com/office/officeart/2005/8/layout/hierarchy6"/>
    <dgm:cxn modelId="{156F9195-AF2A-41BF-88EE-54703A737BA7}" type="presOf" srcId="{7FD0ABE7-7FAF-4C26-8CD0-6C169AD67D8B}" destId="{5A95D8AD-E50F-45F4-AB24-A6A8970C5F2C}" srcOrd="0" destOrd="0" presId="urn:microsoft.com/office/officeart/2005/8/layout/hierarchy6"/>
    <dgm:cxn modelId="{5DBA3977-19BD-4A00-9B07-B09613D0D3F4}" srcId="{DABDBE3C-4863-45D0-BA97-96E113046E98}" destId="{CE254155-9D41-4BB8-928E-50FD1C7D806D}" srcOrd="0" destOrd="0" parTransId="{3FAD908D-6B05-40D9-936B-7681AC4B3A81}" sibTransId="{AB692E07-3BC2-4051-96E7-37D3F8DA0A12}"/>
    <dgm:cxn modelId="{A8F8D27A-CF2B-4B2A-B5A4-E1F99C012F7A}" srcId="{3A870278-ACDB-4095-A9FC-4E59BBD77F88}" destId="{DA2B59CA-074F-4D92-9CEA-24994BC81ED0}" srcOrd="1" destOrd="0" parTransId="{B944FE1C-7468-49F6-9A84-E4B02A0AD304}" sibTransId="{1EA5B600-A625-4D93-B862-07553AA072FF}"/>
    <dgm:cxn modelId="{677F2E68-E803-4116-A2AE-5D1690B95C73}" type="presOf" srcId="{646420D2-693D-45CF-82C0-676C006DD85F}" destId="{387E67C5-8407-43AF-A53A-CC24DD826B0D}" srcOrd="0" destOrd="0" presId="urn:microsoft.com/office/officeart/2005/8/layout/hierarchy6"/>
    <dgm:cxn modelId="{38A21BF4-C6D1-4BC5-8DED-3B058DD073A5}" type="presOf" srcId="{947D21A8-9B6F-4A92-A4AC-E6FFBDCD7C14}" destId="{4BC22126-93D8-4313-B0FB-279A0DD1FF5C}" srcOrd="0" destOrd="0" presId="urn:microsoft.com/office/officeart/2005/8/layout/hierarchy6"/>
    <dgm:cxn modelId="{7FDAFD10-6477-4566-8AD5-DF1CCB64089E}" srcId="{DABDBE3C-4863-45D0-BA97-96E113046E98}" destId="{8F07BE20-7205-49E7-BC7D-B972A5682D7F}" srcOrd="1" destOrd="0" parTransId="{DC4B6AEB-B45D-4FF2-AE77-3A078966DE87}" sibTransId="{1BD89A3B-0EFC-4453-AE10-11CE729150AD}"/>
    <dgm:cxn modelId="{6F63C0F4-BC72-4EA4-89FA-CA40FD542731}" srcId="{7FD0ABE7-7FAF-4C26-8CD0-6C169AD67D8B}" destId="{F13A6496-F8E7-401D-B63F-EFF22E16A5D2}" srcOrd="3" destOrd="0" parTransId="{6148AB29-763D-40A0-9364-1BA1CA030A1F}" sibTransId="{CC0766EE-4F78-4948-B649-2367DD39CB24}"/>
    <dgm:cxn modelId="{4B022202-42FB-4C4A-82BC-24AFA4F00700}" type="presOf" srcId="{698DFD95-123B-4C59-BCA3-EE86FC9CA2ED}" destId="{FF13C8B5-08E6-48C7-934C-41D3AF145310}" srcOrd="0" destOrd="0" presId="urn:microsoft.com/office/officeart/2005/8/layout/hierarchy6"/>
    <dgm:cxn modelId="{4CAC0BA3-A29D-4F35-857A-0B2E4028AB47}" type="presOf" srcId="{A89F4EFA-28F6-4B9A-8766-6DB7454C990A}" destId="{53CCD37A-CDF1-411A-976B-A2E02FB56169}" srcOrd="0" destOrd="0" presId="urn:microsoft.com/office/officeart/2005/8/layout/hierarchy6"/>
    <dgm:cxn modelId="{1A9FFDA6-2C01-4AEB-A5B1-CE25BB698FCE}" type="presOf" srcId="{23042273-5CC4-4B4F-81C4-971F97BC9036}" destId="{C676E5A0-49CC-4C82-8AE6-331ED3517125}" srcOrd="0" destOrd="0" presId="urn:microsoft.com/office/officeart/2005/8/layout/hierarchy6"/>
    <dgm:cxn modelId="{937C556E-4AAD-40A8-9E3A-E1922307BACB}" srcId="{7FD0ABE7-7FAF-4C26-8CD0-6C169AD67D8B}" destId="{50D93525-1E84-44C5-A89E-C0B58C9C5434}" srcOrd="1" destOrd="0" parTransId="{29906A1F-C08F-451A-B9EE-EA094BD356F3}" sibTransId="{C6826C6D-92D3-47AD-B9AD-B9B33C6F4A76}"/>
    <dgm:cxn modelId="{2C4BF655-2D6C-4817-B613-3F262EBBD4A4}" type="presOf" srcId="{A9F66CB7-261C-406C-ADE3-2D8368E02078}" destId="{F2003994-D1FA-4029-A63C-94042ADCAEBC}" srcOrd="0" destOrd="0" presId="urn:microsoft.com/office/officeart/2005/8/layout/hierarchy6"/>
    <dgm:cxn modelId="{BB732F77-BE59-467D-A8B6-3DB8317A5032}" type="presOf" srcId="{0BE61803-C343-41B6-921C-BC605F286DDA}" destId="{19643D47-D603-4185-BFC8-5EEC37B18267}" srcOrd="1" destOrd="0" presId="urn:microsoft.com/office/officeart/2005/8/layout/hierarchy6"/>
    <dgm:cxn modelId="{98391C8A-7A7F-4048-8C07-471D28241BA9}" type="presOf" srcId="{AB4FB852-7443-48C4-A334-76CFCE0914B2}" destId="{3DF25108-66F6-4838-BB5E-DE7BE09A1EB8}" srcOrd="0" destOrd="0" presId="urn:microsoft.com/office/officeart/2005/8/layout/hierarchy6"/>
    <dgm:cxn modelId="{779F2F06-FA50-432E-B975-663B1997F737}" type="presOf" srcId="{F2B82EF0-9B13-4020-9DB2-07FCD36EAFF5}" destId="{21E63339-F9CC-42AB-B7C8-CCC43487CD19}" srcOrd="0" destOrd="0" presId="urn:microsoft.com/office/officeart/2005/8/layout/hierarchy6"/>
    <dgm:cxn modelId="{4AD00FAA-54E2-45D6-B2D2-2EEAA4928408}" srcId="{3A870278-ACDB-4095-A9FC-4E59BBD77F88}" destId="{C94BD52F-4B38-41F6-B6F6-FC919F1CEAE8}" srcOrd="0" destOrd="0" parTransId="{AC08589D-CDBB-4597-A3F9-C562676CBB01}" sibTransId="{537BDC48-07B3-479A-9B4B-89F9D1FA9E19}"/>
    <dgm:cxn modelId="{5DFE72DC-FA8D-4C69-AE49-27EFA967A874}" srcId="{7FD0ABE7-7FAF-4C26-8CD0-6C169AD67D8B}" destId="{947D21A8-9B6F-4A92-A4AC-E6FFBDCD7C14}" srcOrd="0" destOrd="0" parTransId="{BE191AA3-EC22-4739-8A31-71BB19E425D3}" sibTransId="{8204A093-2E8E-4963-8B23-3E4C49453C87}"/>
    <dgm:cxn modelId="{48909640-4EBA-4706-AD85-C7448C8DDEA0}" type="presOf" srcId="{B944FE1C-7468-49F6-9A84-E4B02A0AD304}" destId="{BC9DE5FB-BBBF-4A87-BF25-95C0C74B6272}" srcOrd="0" destOrd="0" presId="urn:microsoft.com/office/officeart/2005/8/layout/hierarchy6"/>
    <dgm:cxn modelId="{BB3A7C3F-560D-4032-BD7C-7DA68ABDE429}" type="presOf" srcId="{8F07BE20-7205-49E7-BC7D-B972A5682D7F}" destId="{587104DF-2CE5-4683-9DB7-D55A86414041}" srcOrd="0" destOrd="0" presId="urn:microsoft.com/office/officeart/2005/8/layout/hierarchy6"/>
    <dgm:cxn modelId="{9E0A291B-5AB7-4E6A-B3D2-83ED466D0D02}" type="presOf" srcId="{CB754B35-5E49-45A8-A011-2263992D8C6F}" destId="{B07C6660-5DE8-4F85-9FA1-7575CE457712}" srcOrd="0" destOrd="0" presId="urn:microsoft.com/office/officeart/2005/8/layout/hierarchy6"/>
    <dgm:cxn modelId="{75381B34-8724-4831-9BEC-1AC57DCFEF53}" srcId="{874D675C-D4EA-4369-9B0B-6EAB23223D2C}" destId="{DABDBE3C-4863-45D0-BA97-96E113046E98}" srcOrd="0" destOrd="0" parTransId="{AB4FB852-7443-48C4-A334-76CFCE0914B2}" sibTransId="{288EE4CD-64CE-42E7-AC1E-CF630C0A3C3F}"/>
    <dgm:cxn modelId="{48ECCDF0-76E8-45A0-98F4-5FDE39122083}" srcId="{947D21A8-9B6F-4A92-A4AC-E6FFBDCD7C14}" destId="{874D675C-D4EA-4369-9B0B-6EAB23223D2C}" srcOrd="0" destOrd="0" parTransId="{A89F4EFA-28F6-4B9A-8766-6DB7454C990A}" sibTransId="{64536628-AC0F-4ED4-BB67-28C73EDF683E}"/>
    <dgm:cxn modelId="{D481086D-444F-485F-9771-7C4530BC92F1}" type="presOf" srcId="{F13A6496-F8E7-401D-B63F-EFF22E16A5D2}" destId="{822A46EC-D27C-4FE8-91D6-8C6A00D21A50}" srcOrd="1" destOrd="0" presId="urn:microsoft.com/office/officeart/2005/8/layout/hierarchy6"/>
    <dgm:cxn modelId="{CA8DA87C-03A5-40ED-B9D4-D002C6E35D6F}" srcId="{7FD0ABE7-7FAF-4C26-8CD0-6C169AD67D8B}" destId="{0BE61803-C343-41B6-921C-BC605F286DDA}" srcOrd="2" destOrd="0" parTransId="{09B11F13-E35B-4106-9AAB-EF28CBBA7E90}" sibTransId="{1E2F8E7C-10FB-4360-B9F2-22FCEB83FA15}"/>
    <dgm:cxn modelId="{93D8F798-C30A-4E11-BBC2-2CB97B66C524}" type="presOf" srcId="{C94BD52F-4B38-41F6-B6F6-FC919F1CEAE8}" destId="{65C772C4-A7D6-4882-8F3C-CB19E473DA27}" srcOrd="0" destOrd="0" presId="urn:microsoft.com/office/officeart/2005/8/layout/hierarchy6"/>
    <dgm:cxn modelId="{5150E28E-2534-4F61-B479-315E55127C1F}" type="presOf" srcId="{CE254155-9D41-4BB8-928E-50FD1C7D806D}" destId="{14DDB72E-7A49-4A1C-88A8-A1E4F8A4CEC8}" srcOrd="0" destOrd="0" presId="urn:microsoft.com/office/officeart/2005/8/layout/hierarchy6"/>
    <dgm:cxn modelId="{341C74D2-7F05-40EF-AD53-8F1C4AE7461B}" srcId="{874D675C-D4EA-4369-9B0B-6EAB23223D2C}" destId="{23042273-5CC4-4B4F-81C4-971F97BC9036}" srcOrd="1" destOrd="0" parTransId="{F2B82EF0-9B13-4020-9DB2-07FCD36EAFF5}" sibTransId="{9A7F77A3-052B-4D42-9A3F-A0A7D9EA1346}"/>
    <dgm:cxn modelId="{B2024256-D039-4567-A5B6-7AE8A7F0BF27}" type="presOf" srcId="{BB803F84-4602-4AFF-8A12-C04FFC64B690}" destId="{FA5C38A6-2F86-44AB-97D7-6770CE864CFA}" srcOrd="0" destOrd="0" presId="urn:microsoft.com/office/officeart/2005/8/layout/hierarchy6"/>
    <dgm:cxn modelId="{D568D6B9-4C9A-4078-BB2D-AC18C3D3664D}" type="presOf" srcId="{698DFD95-123B-4C59-BCA3-EE86FC9CA2ED}" destId="{3605084E-4CE1-4A69-BA79-5A913B0DCCF8}" srcOrd="1" destOrd="0" presId="urn:microsoft.com/office/officeart/2005/8/layout/hierarchy6"/>
    <dgm:cxn modelId="{BD665F15-D3D4-42EB-9839-E6FC5FB2AAFE}" srcId="{23042273-5CC4-4B4F-81C4-971F97BC9036}" destId="{646420D2-693D-45CF-82C0-676C006DD85F}" srcOrd="0" destOrd="0" parTransId="{985994F6-7AAC-402C-8EF1-085F48FF7859}" sibTransId="{8601A41B-B632-42E5-A2AF-B8BD00EA9C8D}"/>
    <dgm:cxn modelId="{8FF41C13-9894-4D72-B809-0A57D8BCAAFF}" type="presOf" srcId="{874D675C-D4EA-4369-9B0B-6EAB23223D2C}" destId="{4D719CCE-0F85-4FCF-8810-A9D27C7485C3}" srcOrd="0" destOrd="0" presId="urn:microsoft.com/office/officeart/2005/8/layout/hierarchy6"/>
    <dgm:cxn modelId="{B129B48C-E02C-4301-8C8F-22021706E58D}" srcId="{23042273-5CC4-4B4F-81C4-971F97BC9036}" destId="{BB803F84-4602-4AFF-8A12-C04FFC64B690}" srcOrd="1" destOrd="0" parTransId="{CB754B35-5E49-45A8-A011-2263992D8C6F}" sibTransId="{926BAAEB-B70A-4AF2-BDED-355B45CD69F0}"/>
    <dgm:cxn modelId="{68B844F5-D716-4134-AC7E-9D2B9E97FD03}" type="presOf" srcId="{0BE61803-C343-41B6-921C-BC605F286DDA}" destId="{F33F92BA-2BD8-49A2-85DA-40DBC91762BC}" srcOrd="0" destOrd="0" presId="urn:microsoft.com/office/officeart/2005/8/layout/hierarchy6"/>
    <dgm:cxn modelId="{79C30068-4FA2-49D2-ABD9-8D6230521147}" type="presOf" srcId="{DABDBE3C-4863-45D0-BA97-96E113046E98}" destId="{40C87E0A-76DE-46FA-B1E5-1ECEC8D10E1B}" srcOrd="0" destOrd="0" presId="urn:microsoft.com/office/officeart/2005/8/layout/hierarchy6"/>
    <dgm:cxn modelId="{42912A5A-BDC1-45D1-B72F-C7A7D1D4BA76}" type="presOf" srcId="{F13A6496-F8E7-401D-B63F-EFF22E16A5D2}" destId="{49C5F48E-8F79-4FE4-863B-D0CEFF510480}" srcOrd="0" destOrd="0" presId="urn:microsoft.com/office/officeart/2005/8/layout/hierarchy6"/>
    <dgm:cxn modelId="{6C256D35-6C8A-4E44-943C-38C0CEFB6B43}" type="presOf" srcId="{AC08589D-CDBB-4597-A3F9-C562676CBB01}" destId="{60874DFF-B1F9-47F5-92E9-32CADF412A26}" srcOrd="0" destOrd="0" presId="urn:microsoft.com/office/officeart/2005/8/layout/hierarchy6"/>
    <dgm:cxn modelId="{426486B6-69A0-46B2-9383-A72A870527C9}" type="presParOf" srcId="{5A95D8AD-E50F-45F4-AB24-A6A8970C5F2C}" destId="{FCCBDEF7-FFD7-42CA-801C-68F33971B626}" srcOrd="0" destOrd="0" presId="urn:microsoft.com/office/officeart/2005/8/layout/hierarchy6"/>
    <dgm:cxn modelId="{C5BD5783-F5EA-403A-B87D-1249F24FD650}" type="presParOf" srcId="{FCCBDEF7-FFD7-42CA-801C-68F33971B626}" destId="{AA72BB30-7F48-43B2-B91D-EC4B467408B9}" srcOrd="0" destOrd="0" presId="urn:microsoft.com/office/officeart/2005/8/layout/hierarchy6"/>
    <dgm:cxn modelId="{066CC194-5C67-442C-987F-8204773282DB}" type="presParOf" srcId="{FCCBDEF7-FFD7-42CA-801C-68F33971B626}" destId="{0F085E2E-2303-4913-98E6-C3130D67E870}" srcOrd="1" destOrd="0" presId="urn:microsoft.com/office/officeart/2005/8/layout/hierarchy6"/>
    <dgm:cxn modelId="{7595DDF6-942F-4DA1-B98D-4425B3B21C26}" type="presParOf" srcId="{0F085E2E-2303-4913-98E6-C3130D67E870}" destId="{C7AA38C9-2BBD-47E2-9631-FBF73B343BA3}" srcOrd="0" destOrd="0" presId="urn:microsoft.com/office/officeart/2005/8/layout/hierarchy6"/>
    <dgm:cxn modelId="{959B7E9D-657A-465D-8965-26FB9108C84D}" type="presParOf" srcId="{C7AA38C9-2BBD-47E2-9631-FBF73B343BA3}" destId="{4BC22126-93D8-4313-B0FB-279A0DD1FF5C}" srcOrd="0" destOrd="0" presId="urn:microsoft.com/office/officeart/2005/8/layout/hierarchy6"/>
    <dgm:cxn modelId="{8D11B56D-A9E9-4C48-99D4-A66381E9E561}" type="presParOf" srcId="{C7AA38C9-2BBD-47E2-9631-FBF73B343BA3}" destId="{60F0E6DA-32D7-409C-9B2A-B0FF395CFC95}" srcOrd="1" destOrd="0" presId="urn:microsoft.com/office/officeart/2005/8/layout/hierarchy6"/>
    <dgm:cxn modelId="{23558391-B643-4ADF-BCF4-7BE3ABAD16A3}" type="presParOf" srcId="{60F0E6DA-32D7-409C-9B2A-B0FF395CFC95}" destId="{53CCD37A-CDF1-411A-976B-A2E02FB56169}" srcOrd="0" destOrd="0" presId="urn:microsoft.com/office/officeart/2005/8/layout/hierarchy6"/>
    <dgm:cxn modelId="{9DB90FCE-696D-45D0-B592-582367094F1E}" type="presParOf" srcId="{60F0E6DA-32D7-409C-9B2A-B0FF395CFC95}" destId="{6CFB4707-9F38-4E12-9950-8591A8C422BF}" srcOrd="1" destOrd="0" presId="urn:microsoft.com/office/officeart/2005/8/layout/hierarchy6"/>
    <dgm:cxn modelId="{C7CBED72-78CE-4EC3-AA81-0C0636503AA9}" type="presParOf" srcId="{6CFB4707-9F38-4E12-9950-8591A8C422BF}" destId="{4D719CCE-0F85-4FCF-8810-A9D27C7485C3}" srcOrd="0" destOrd="0" presId="urn:microsoft.com/office/officeart/2005/8/layout/hierarchy6"/>
    <dgm:cxn modelId="{AF4185C8-1A06-4EA7-A263-104EC3A6B82B}" type="presParOf" srcId="{6CFB4707-9F38-4E12-9950-8591A8C422BF}" destId="{DF29F17B-FE60-40E9-9466-F229E006B305}" srcOrd="1" destOrd="0" presId="urn:microsoft.com/office/officeart/2005/8/layout/hierarchy6"/>
    <dgm:cxn modelId="{192D3034-7322-49B1-AC0C-E5E036D5E108}" type="presParOf" srcId="{DF29F17B-FE60-40E9-9466-F229E006B305}" destId="{3DF25108-66F6-4838-BB5E-DE7BE09A1EB8}" srcOrd="0" destOrd="0" presId="urn:microsoft.com/office/officeart/2005/8/layout/hierarchy6"/>
    <dgm:cxn modelId="{0545F4B4-365B-4A98-9A29-685E5E827C6E}" type="presParOf" srcId="{DF29F17B-FE60-40E9-9466-F229E006B305}" destId="{DAC661B7-8DD0-4795-BD89-3D7819860979}" srcOrd="1" destOrd="0" presId="urn:microsoft.com/office/officeart/2005/8/layout/hierarchy6"/>
    <dgm:cxn modelId="{598D3000-8BAC-4A08-A2EE-9000237FF0AC}" type="presParOf" srcId="{DAC661B7-8DD0-4795-BD89-3D7819860979}" destId="{40C87E0A-76DE-46FA-B1E5-1ECEC8D10E1B}" srcOrd="0" destOrd="0" presId="urn:microsoft.com/office/officeart/2005/8/layout/hierarchy6"/>
    <dgm:cxn modelId="{89A49D79-2FBC-410A-A132-B7DC905CC581}" type="presParOf" srcId="{DAC661B7-8DD0-4795-BD89-3D7819860979}" destId="{4297A025-90BD-4875-99EF-70EA1A6C8AFA}" srcOrd="1" destOrd="0" presId="urn:microsoft.com/office/officeart/2005/8/layout/hierarchy6"/>
    <dgm:cxn modelId="{F0DCABE4-7CFB-4824-B298-4111C4A3169E}" type="presParOf" srcId="{4297A025-90BD-4875-99EF-70EA1A6C8AFA}" destId="{F60B4B38-EBC5-4EB8-B606-0C6B0B77B52F}" srcOrd="0" destOrd="0" presId="urn:microsoft.com/office/officeart/2005/8/layout/hierarchy6"/>
    <dgm:cxn modelId="{0AFB8559-7AE4-467D-8BED-E4970A744024}" type="presParOf" srcId="{4297A025-90BD-4875-99EF-70EA1A6C8AFA}" destId="{AC2E41B3-F48A-4974-9436-BA7BA7B0F01E}" srcOrd="1" destOrd="0" presId="urn:microsoft.com/office/officeart/2005/8/layout/hierarchy6"/>
    <dgm:cxn modelId="{8D396363-5C8B-4621-B43C-55C0B4C6B39D}" type="presParOf" srcId="{AC2E41B3-F48A-4974-9436-BA7BA7B0F01E}" destId="{14DDB72E-7A49-4A1C-88A8-A1E4F8A4CEC8}" srcOrd="0" destOrd="0" presId="urn:microsoft.com/office/officeart/2005/8/layout/hierarchy6"/>
    <dgm:cxn modelId="{154912FD-470E-4F46-814F-F8425B2889EC}" type="presParOf" srcId="{AC2E41B3-F48A-4974-9436-BA7BA7B0F01E}" destId="{73378256-7A79-463F-857B-CBA61DCE9119}" srcOrd="1" destOrd="0" presId="urn:microsoft.com/office/officeart/2005/8/layout/hierarchy6"/>
    <dgm:cxn modelId="{4DC2F13C-5F50-43AB-A17B-AC233B04E1DC}" type="presParOf" srcId="{4297A025-90BD-4875-99EF-70EA1A6C8AFA}" destId="{3FA5EFF5-56AD-46D7-85F4-49B1E139EE7D}" srcOrd="2" destOrd="0" presId="urn:microsoft.com/office/officeart/2005/8/layout/hierarchy6"/>
    <dgm:cxn modelId="{66FC0965-AF1A-45F5-A82E-9350073D344C}" type="presParOf" srcId="{4297A025-90BD-4875-99EF-70EA1A6C8AFA}" destId="{C01C01F8-CA99-493C-9B0D-1453933B6492}" srcOrd="3" destOrd="0" presId="urn:microsoft.com/office/officeart/2005/8/layout/hierarchy6"/>
    <dgm:cxn modelId="{BFB154C9-1556-49CF-B182-431261B7052E}" type="presParOf" srcId="{C01C01F8-CA99-493C-9B0D-1453933B6492}" destId="{587104DF-2CE5-4683-9DB7-D55A86414041}" srcOrd="0" destOrd="0" presId="urn:microsoft.com/office/officeart/2005/8/layout/hierarchy6"/>
    <dgm:cxn modelId="{E2EEF4E1-EE9C-4F21-BAD2-369F14FCFBCF}" type="presParOf" srcId="{C01C01F8-CA99-493C-9B0D-1453933B6492}" destId="{BDC969FD-0BBD-41F5-B0FA-FFD0B5506923}" srcOrd="1" destOrd="0" presId="urn:microsoft.com/office/officeart/2005/8/layout/hierarchy6"/>
    <dgm:cxn modelId="{0CCF99FF-6EB8-4815-9C2C-DD6F677051CB}" type="presParOf" srcId="{DF29F17B-FE60-40E9-9466-F229E006B305}" destId="{21E63339-F9CC-42AB-B7C8-CCC43487CD19}" srcOrd="2" destOrd="0" presId="urn:microsoft.com/office/officeart/2005/8/layout/hierarchy6"/>
    <dgm:cxn modelId="{4EC01DBC-F394-42C6-A8ED-EFC801C6E5ED}" type="presParOf" srcId="{DF29F17B-FE60-40E9-9466-F229E006B305}" destId="{F4FFAC9F-D125-4F85-951D-12088660C96E}" srcOrd="3" destOrd="0" presId="urn:microsoft.com/office/officeart/2005/8/layout/hierarchy6"/>
    <dgm:cxn modelId="{2757F60E-3858-4FB2-8605-7AE80783C9FC}" type="presParOf" srcId="{F4FFAC9F-D125-4F85-951D-12088660C96E}" destId="{C676E5A0-49CC-4C82-8AE6-331ED3517125}" srcOrd="0" destOrd="0" presId="urn:microsoft.com/office/officeart/2005/8/layout/hierarchy6"/>
    <dgm:cxn modelId="{CF6EB85E-B37F-4F02-BE50-A03DCDFEE2EE}" type="presParOf" srcId="{F4FFAC9F-D125-4F85-951D-12088660C96E}" destId="{B128B620-3408-451C-9C3C-86CB6DFAA76E}" srcOrd="1" destOrd="0" presId="urn:microsoft.com/office/officeart/2005/8/layout/hierarchy6"/>
    <dgm:cxn modelId="{2EB73CFC-BA8C-4E59-BED8-251EFEF0DA52}" type="presParOf" srcId="{B128B620-3408-451C-9C3C-86CB6DFAA76E}" destId="{F6930279-9925-4AB2-8842-B8B8EDA9C1FB}" srcOrd="0" destOrd="0" presId="urn:microsoft.com/office/officeart/2005/8/layout/hierarchy6"/>
    <dgm:cxn modelId="{A36204F4-C0A4-4DD1-8DDB-0153CC1B3353}" type="presParOf" srcId="{B128B620-3408-451C-9C3C-86CB6DFAA76E}" destId="{24D217DB-170E-4F42-B35E-E0695B787EDF}" srcOrd="1" destOrd="0" presId="urn:microsoft.com/office/officeart/2005/8/layout/hierarchy6"/>
    <dgm:cxn modelId="{3BAF132D-3C1E-4577-B357-AA85BB53959B}" type="presParOf" srcId="{24D217DB-170E-4F42-B35E-E0695B787EDF}" destId="{387E67C5-8407-43AF-A53A-CC24DD826B0D}" srcOrd="0" destOrd="0" presId="urn:microsoft.com/office/officeart/2005/8/layout/hierarchy6"/>
    <dgm:cxn modelId="{1FD6207B-C041-4D04-8454-FAD80A1CACD7}" type="presParOf" srcId="{24D217DB-170E-4F42-B35E-E0695B787EDF}" destId="{95FF8A24-78DD-46EC-A98B-040DC593F02E}" srcOrd="1" destOrd="0" presId="urn:microsoft.com/office/officeart/2005/8/layout/hierarchy6"/>
    <dgm:cxn modelId="{E4C099C1-4C10-4F58-AB55-FE8A68A7BEF6}" type="presParOf" srcId="{B128B620-3408-451C-9C3C-86CB6DFAA76E}" destId="{B07C6660-5DE8-4F85-9FA1-7575CE457712}" srcOrd="2" destOrd="0" presId="urn:microsoft.com/office/officeart/2005/8/layout/hierarchy6"/>
    <dgm:cxn modelId="{CF3E77FE-7464-4F18-A158-B75B0325794E}" type="presParOf" srcId="{B128B620-3408-451C-9C3C-86CB6DFAA76E}" destId="{09F7E5EB-7085-4A61-AD65-4F156FF020D9}" srcOrd="3" destOrd="0" presId="urn:microsoft.com/office/officeart/2005/8/layout/hierarchy6"/>
    <dgm:cxn modelId="{B219E27F-2389-4409-9048-473FDC351C20}" type="presParOf" srcId="{09F7E5EB-7085-4A61-AD65-4F156FF020D9}" destId="{FA5C38A6-2F86-44AB-97D7-6770CE864CFA}" srcOrd="0" destOrd="0" presId="urn:microsoft.com/office/officeart/2005/8/layout/hierarchy6"/>
    <dgm:cxn modelId="{0FDC187C-18FF-4DFE-BDA9-147EC643CD15}" type="presParOf" srcId="{09F7E5EB-7085-4A61-AD65-4F156FF020D9}" destId="{F69C4519-27C4-4BC9-B2DB-A9A1D9930561}" srcOrd="1" destOrd="0" presId="urn:microsoft.com/office/officeart/2005/8/layout/hierarchy6"/>
    <dgm:cxn modelId="{834BF5DA-C66E-4FFC-94F8-4A8787D3BAEE}" type="presParOf" srcId="{60F0E6DA-32D7-409C-9B2A-B0FF395CFC95}" destId="{F2003994-D1FA-4029-A63C-94042ADCAEBC}" srcOrd="2" destOrd="0" presId="urn:microsoft.com/office/officeart/2005/8/layout/hierarchy6"/>
    <dgm:cxn modelId="{98180981-8E0F-4809-AAA4-0FB8DC5BA5B0}" type="presParOf" srcId="{60F0E6DA-32D7-409C-9B2A-B0FF395CFC95}" destId="{7CDA7A63-31F4-427C-891E-A25E46DA9893}" srcOrd="3" destOrd="0" presId="urn:microsoft.com/office/officeart/2005/8/layout/hierarchy6"/>
    <dgm:cxn modelId="{A28086A9-B58A-44E3-9A3B-D7C5C9B47902}" type="presParOf" srcId="{7CDA7A63-31F4-427C-891E-A25E46DA9893}" destId="{E5CF70C4-34C3-4D8C-B5DC-3FF3703120F6}" srcOrd="0" destOrd="0" presId="urn:microsoft.com/office/officeart/2005/8/layout/hierarchy6"/>
    <dgm:cxn modelId="{5FCEA07B-FE5C-420F-8067-01C2E9AAB214}" type="presParOf" srcId="{7CDA7A63-31F4-427C-891E-A25E46DA9893}" destId="{06749A24-31B7-4C50-BE03-6396E8259188}" srcOrd="1" destOrd="0" presId="urn:microsoft.com/office/officeart/2005/8/layout/hierarchy6"/>
    <dgm:cxn modelId="{87B1B572-A75A-4883-A7A7-B736C054BD78}" type="presParOf" srcId="{06749A24-31B7-4C50-BE03-6396E8259188}" destId="{60874DFF-B1F9-47F5-92E9-32CADF412A26}" srcOrd="0" destOrd="0" presId="urn:microsoft.com/office/officeart/2005/8/layout/hierarchy6"/>
    <dgm:cxn modelId="{59EEC4C8-BE1A-49B7-B522-6D8E72677C9D}" type="presParOf" srcId="{06749A24-31B7-4C50-BE03-6396E8259188}" destId="{B7494CD5-730F-4805-ADDC-B23EF7FDE9C6}" srcOrd="1" destOrd="0" presId="urn:microsoft.com/office/officeart/2005/8/layout/hierarchy6"/>
    <dgm:cxn modelId="{9368C8C4-F202-41C3-86A2-B993EABF4505}" type="presParOf" srcId="{B7494CD5-730F-4805-ADDC-B23EF7FDE9C6}" destId="{65C772C4-A7D6-4882-8F3C-CB19E473DA27}" srcOrd="0" destOrd="0" presId="urn:microsoft.com/office/officeart/2005/8/layout/hierarchy6"/>
    <dgm:cxn modelId="{BCE1F827-4B22-49E4-B702-D3444C952531}" type="presParOf" srcId="{B7494CD5-730F-4805-ADDC-B23EF7FDE9C6}" destId="{9B0F587E-972F-4E59-B352-37B6C5843FE3}" srcOrd="1" destOrd="0" presId="urn:microsoft.com/office/officeart/2005/8/layout/hierarchy6"/>
    <dgm:cxn modelId="{D5D6A976-AA58-4B04-BE53-D9ED6280D72C}" type="presParOf" srcId="{06749A24-31B7-4C50-BE03-6396E8259188}" destId="{BC9DE5FB-BBBF-4A87-BF25-95C0C74B6272}" srcOrd="2" destOrd="0" presId="urn:microsoft.com/office/officeart/2005/8/layout/hierarchy6"/>
    <dgm:cxn modelId="{B5ED5764-C258-4291-96A7-5EFF7641D8BF}" type="presParOf" srcId="{06749A24-31B7-4C50-BE03-6396E8259188}" destId="{E37DE5AB-5044-4A75-9858-228D87DA1AC4}" srcOrd="3" destOrd="0" presId="urn:microsoft.com/office/officeart/2005/8/layout/hierarchy6"/>
    <dgm:cxn modelId="{846913A9-9C3A-4044-9BE6-F50746D3A5E8}" type="presParOf" srcId="{E37DE5AB-5044-4A75-9858-228D87DA1AC4}" destId="{4C04E196-40C4-4507-9E06-B203FFAC0CAC}" srcOrd="0" destOrd="0" presId="urn:microsoft.com/office/officeart/2005/8/layout/hierarchy6"/>
    <dgm:cxn modelId="{24AFCB5A-6E5A-4B3B-B12D-CBB2C40DAC17}" type="presParOf" srcId="{E37DE5AB-5044-4A75-9858-228D87DA1AC4}" destId="{2B959BA5-E004-4D5C-A978-AD7670966B42}" srcOrd="1" destOrd="0" presId="urn:microsoft.com/office/officeart/2005/8/layout/hierarchy6"/>
    <dgm:cxn modelId="{C0BBC2CC-593C-44A5-949F-05922B1475BC}" type="presParOf" srcId="{5A95D8AD-E50F-45F4-AB24-A6A8970C5F2C}" destId="{EC1064C4-1807-418E-ABD6-49ACD0147379}" srcOrd="1" destOrd="0" presId="urn:microsoft.com/office/officeart/2005/8/layout/hierarchy6"/>
    <dgm:cxn modelId="{23BCCBA8-2FF4-4580-929D-5BFFD286806A}" type="presParOf" srcId="{EC1064C4-1807-418E-ABD6-49ACD0147379}" destId="{AA541579-C405-4F83-B76E-BB7B3B8FC558}" srcOrd="0" destOrd="0" presId="urn:microsoft.com/office/officeart/2005/8/layout/hierarchy6"/>
    <dgm:cxn modelId="{F961944D-AADF-4052-B659-BA360FA17B80}" type="presParOf" srcId="{AA541579-C405-4F83-B76E-BB7B3B8FC558}" destId="{08B320BE-31B7-4922-B95B-3B43604E97D2}" srcOrd="0" destOrd="0" presId="urn:microsoft.com/office/officeart/2005/8/layout/hierarchy6"/>
    <dgm:cxn modelId="{F941C083-3C1C-4FD5-80F6-2031D4F328D4}" type="presParOf" srcId="{AA541579-C405-4F83-B76E-BB7B3B8FC558}" destId="{B5ED0174-4902-4AB5-86B7-BC70563E21BB}" srcOrd="1" destOrd="0" presId="urn:microsoft.com/office/officeart/2005/8/layout/hierarchy6"/>
    <dgm:cxn modelId="{78E9919C-3E90-4080-9161-F1A1BEC46255}" type="presParOf" srcId="{EC1064C4-1807-418E-ABD6-49ACD0147379}" destId="{61B56C5E-E70C-4DA1-8AB8-B731FF7A4AEC}" srcOrd="1" destOrd="0" presId="urn:microsoft.com/office/officeart/2005/8/layout/hierarchy6"/>
    <dgm:cxn modelId="{7E721CEC-BF4E-418A-B6CB-8ABEAC9C96BB}" type="presParOf" srcId="{61B56C5E-E70C-4DA1-8AB8-B731FF7A4AEC}" destId="{8686215E-A864-453B-85AA-1F39B7555BA1}" srcOrd="0" destOrd="0" presId="urn:microsoft.com/office/officeart/2005/8/layout/hierarchy6"/>
    <dgm:cxn modelId="{310FF3A8-C1CF-44F1-B645-E60715280A48}" type="presParOf" srcId="{EC1064C4-1807-418E-ABD6-49ACD0147379}" destId="{E01FE8D8-F931-4589-BEFF-E326B5B78747}" srcOrd="2" destOrd="0" presId="urn:microsoft.com/office/officeart/2005/8/layout/hierarchy6"/>
    <dgm:cxn modelId="{0BF4A4BE-BACD-4C0E-9963-D62A49A5352A}" type="presParOf" srcId="{E01FE8D8-F931-4589-BEFF-E326B5B78747}" destId="{F33F92BA-2BD8-49A2-85DA-40DBC91762BC}" srcOrd="0" destOrd="0" presId="urn:microsoft.com/office/officeart/2005/8/layout/hierarchy6"/>
    <dgm:cxn modelId="{BC41A74C-E733-4136-AB1A-6BA473E22A55}" type="presParOf" srcId="{E01FE8D8-F931-4589-BEFF-E326B5B78747}" destId="{19643D47-D603-4185-BFC8-5EEC37B18267}" srcOrd="1" destOrd="0" presId="urn:microsoft.com/office/officeart/2005/8/layout/hierarchy6"/>
    <dgm:cxn modelId="{9B00DE5A-DCDF-46A5-8C9D-769E84D69B98}" type="presParOf" srcId="{EC1064C4-1807-418E-ABD6-49ACD0147379}" destId="{39AFFFB5-35C3-409D-BFF4-E18EC28133C4}" srcOrd="3" destOrd="0" presId="urn:microsoft.com/office/officeart/2005/8/layout/hierarchy6"/>
    <dgm:cxn modelId="{D8F8086B-448F-4FE0-8576-F0F43E6043D8}" type="presParOf" srcId="{39AFFFB5-35C3-409D-BFF4-E18EC28133C4}" destId="{8676CAFD-5354-482F-B5A7-2D40E7C4D60B}" srcOrd="0" destOrd="0" presId="urn:microsoft.com/office/officeart/2005/8/layout/hierarchy6"/>
    <dgm:cxn modelId="{550B7521-FA54-491A-BE5F-E013ABC3A1D6}" type="presParOf" srcId="{EC1064C4-1807-418E-ABD6-49ACD0147379}" destId="{2BEDD301-46B2-446D-B1B0-67C62F44B758}" srcOrd="4" destOrd="0" presId="urn:microsoft.com/office/officeart/2005/8/layout/hierarchy6"/>
    <dgm:cxn modelId="{4B4807AC-6FD3-436B-8D78-3BA86B35FCB4}" type="presParOf" srcId="{2BEDD301-46B2-446D-B1B0-67C62F44B758}" destId="{49C5F48E-8F79-4FE4-863B-D0CEFF510480}" srcOrd="0" destOrd="0" presId="urn:microsoft.com/office/officeart/2005/8/layout/hierarchy6"/>
    <dgm:cxn modelId="{E80337F4-1FE5-41EA-8504-35F8216A2792}" type="presParOf" srcId="{2BEDD301-46B2-446D-B1B0-67C62F44B758}" destId="{822A46EC-D27C-4FE8-91D6-8C6A00D21A50}" srcOrd="1" destOrd="0" presId="urn:microsoft.com/office/officeart/2005/8/layout/hierarchy6"/>
    <dgm:cxn modelId="{EFA44B6D-E756-4699-820C-A0E7F534C101}" type="presParOf" srcId="{EC1064C4-1807-418E-ABD6-49ACD0147379}" destId="{51C8250F-A13D-4E5D-8179-CEBFA5592A15}" srcOrd="5" destOrd="0" presId="urn:microsoft.com/office/officeart/2005/8/layout/hierarchy6"/>
    <dgm:cxn modelId="{3825B645-8C1B-4AFB-9458-38D77E3D38E2}" type="presParOf" srcId="{51C8250F-A13D-4E5D-8179-CEBFA5592A15}" destId="{C97C0163-306E-4278-9CA5-E8C7BFC7B504}" srcOrd="0" destOrd="0" presId="urn:microsoft.com/office/officeart/2005/8/layout/hierarchy6"/>
    <dgm:cxn modelId="{6415615E-FAF0-4EA6-A6AE-B31A4EF09F2B}" type="presParOf" srcId="{EC1064C4-1807-418E-ABD6-49ACD0147379}" destId="{46D9328A-360F-4D22-97CD-1215633F1E2A}" srcOrd="6" destOrd="0" presId="urn:microsoft.com/office/officeart/2005/8/layout/hierarchy6"/>
    <dgm:cxn modelId="{8FB120C2-8E66-451D-8D42-B0735CA7E837}" type="presParOf" srcId="{46D9328A-360F-4D22-97CD-1215633F1E2A}" destId="{FF13C8B5-08E6-48C7-934C-41D3AF145310}" srcOrd="0" destOrd="0" presId="urn:microsoft.com/office/officeart/2005/8/layout/hierarchy6"/>
    <dgm:cxn modelId="{57039EFA-37D9-4B99-B38C-7715E59DE778}" type="presParOf" srcId="{46D9328A-360F-4D22-97CD-1215633F1E2A}" destId="{3605084E-4CE1-4A69-BA79-5A913B0DCCF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D0ABE7-7FAF-4C26-8CD0-6C169AD67D8B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47D21A8-9B6F-4A92-A4AC-E6FFBDCD7C14}">
      <dgm:prSet phldrT="[Text]" custT="1"/>
      <dgm:spPr/>
      <dgm:t>
        <a:bodyPr/>
        <a:lstStyle/>
        <a:p>
          <a:r>
            <a:rPr lang="de-DE" sz="1400" dirty="0" smtClean="0"/>
            <a:t>Diakonie</a:t>
          </a:r>
          <a:endParaRPr lang="de-DE" sz="1400" dirty="0"/>
        </a:p>
      </dgm:t>
    </dgm:pt>
    <dgm:pt modelId="{BE191AA3-EC22-4739-8A31-71BB19E425D3}" type="parTrans" cxnId="{5DFE72DC-FA8D-4C69-AE49-27EFA967A874}">
      <dgm:prSet/>
      <dgm:spPr/>
      <dgm:t>
        <a:bodyPr/>
        <a:lstStyle/>
        <a:p>
          <a:endParaRPr lang="de-DE"/>
        </a:p>
      </dgm:t>
    </dgm:pt>
    <dgm:pt modelId="{8204A093-2E8E-4963-8B23-3E4C49453C87}" type="sibTrans" cxnId="{5DFE72DC-FA8D-4C69-AE49-27EFA967A874}">
      <dgm:prSet/>
      <dgm:spPr/>
      <dgm:t>
        <a:bodyPr/>
        <a:lstStyle/>
        <a:p>
          <a:endParaRPr lang="de-DE"/>
        </a:p>
      </dgm:t>
    </dgm:pt>
    <dgm:pt modelId="{874D675C-D4EA-4369-9B0B-6EAB23223D2C}">
      <dgm:prSet phldrT="[Text]" custT="1"/>
      <dgm:spPr/>
      <dgm:t>
        <a:bodyPr/>
        <a:lstStyle/>
        <a:p>
          <a:r>
            <a:rPr lang="de-DE" sz="1200" dirty="0" smtClean="0"/>
            <a:t>Besuchsdienst</a:t>
          </a:r>
          <a:endParaRPr lang="de-DE" sz="1200" dirty="0"/>
        </a:p>
      </dgm:t>
    </dgm:pt>
    <dgm:pt modelId="{A89F4EFA-28F6-4B9A-8766-6DB7454C990A}" type="parTrans" cxnId="{48ECCDF0-76E8-45A0-98F4-5FDE39122083}">
      <dgm:prSet/>
      <dgm:spPr/>
      <dgm:t>
        <a:bodyPr/>
        <a:lstStyle/>
        <a:p>
          <a:endParaRPr lang="de-DE"/>
        </a:p>
      </dgm:t>
    </dgm:pt>
    <dgm:pt modelId="{64536628-AC0F-4ED4-BB67-28C73EDF683E}" type="sibTrans" cxnId="{48ECCDF0-76E8-45A0-98F4-5FDE39122083}">
      <dgm:prSet/>
      <dgm:spPr/>
      <dgm:t>
        <a:bodyPr/>
        <a:lstStyle/>
        <a:p>
          <a:endParaRPr lang="de-DE"/>
        </a:p>
      </dgm:t>
    </dgm:pt>
    <dgm:pt modelId="{DABDBE3C-4863-45D0-BA97-96E113046E98}">
      <dgm:prSet phldrT="[Text]" custT="1"/>
      <dgm:spPr/>
      <dgm:t>
        <a:bodyPr/>
        <a:lstStyle/>
        <a:p>
          <a:r>
            <a:rPr lang="de-DE" sz="1200" dirty="0" smtClean="0"/>
            <a:t>Besuche vorbereiten</a:t>
          </a:r>
          <a:endParaRPr lang="de-DE" sz="1200" dirty="0"/>
        </a:p>
      </dgm:t>
    </dgm:pt>
    <dgm:pt modelId="{AB4FB852-7443-48C4-A334-76CFCE0914B2}" type="parTrans" cxnId="{75381B34-8724-4831-9BEC-1AC57DCFEF53}">
      <dgm:prSet/>
      <dgm:spPr/>
      <dgm:t>
        <a:bodyPr/>
        <a:lstStyle/>
        <a:p>
          <a:endParaRPr lang="de-DE"/>
        </a:p>
      </dgm:t>
    </dgm:pt>
    <dgm:pt modelId="{288EE4CD-64CE-42E7-AC1E-CF630C0A3C3F}" type="sibTrans" cxnId="{75381B34-8724-4831-9BEC-1AC57DCFEF53}">
      <dgm:prSet/>
      <dgm:spPr/>
      <dgm:t>
        <a:bodyPr/>
        <a:lstStyle/>
        <a:p>
          <a:endParaRPr lang="de-DE"/>
        </a:p>
      </dgm:t>
    </dgm:pt>
    <dgm:pt modelId="{23042273-5CC4-4B4F-81C4-971F97BC9036}">
      <dgm:prSet phldrT="[Text]" custT="1"/>
      <dgm:spPr/>
      <dgm:t>
        <a:bodyPr/>
        <a:lstStyle/>
        <a:p>
          <a:r>
            <a:rPr lang="de-DE" sz="1200" dirty="0" smtClean="0"/>
            <a:t>Besuchsdienstgruppe leiten</a:t>
          </a:r>
          <a:endParaRPr lang="de-DE" sz="1200" dirty="0"/>
        </a:p>
      </dgm:t>
    </dgm:pt>
    <dgm:pt modelId="{F2B82EF0-9B13-4020-9DB2-07FCD36EAFF5}" type="parTrans" cxnId="{341C74D2-7F05-40EF-AD53-8F1C4AE7461B}">
      <dgm:prSet/>
      <dgm:spPr/>
      <dgm:t>
        <a:bodyPr/>
        <a:lstStyle/>
        <a:p>
          <a:endParaRPr lang="de-DE"/>
        </a:p>
      </dgm:t>
    </dgm:pt>
    <dgm:pt modelId="{9A7F77A3-052B-4D42-9A3F-A0A7D9EA1346}" type="sibTrans" cxnId="{341C74D2-7F05-40EF-AD53-8F1C4AE7461B}">
      <dgm:prSet/>
      <dgm:spPr/>
      <dgm:t>
        <a:bodyPr/>
        <a:lstStyle/>
        <a:p>
          <a:endParaRPr lang="de-DE"/>
        </a:p>
      </dgm:t>
    </dgm:pt>
    <dgm:pt modelId="{3A870278-ACDB-4095-A9FC-4E59BBD77F88}">
      <dgm:prSet phldrT="[Text]" custT="1"/>
      <dgm:spPr/>
      <dgm:t>
        <a:bodyPr/>
        <a:lstStyle/>
        <a:p>
          <a:r>
            <a:rPr lang="de-DE" sz="1200" dirty="0" smtClean="0"/>
            <a:t>Tafel</a:t>
          </a:r>
          <a:endParaRPr lang="de-DE" sz="1200" dirty="0"/>
        </a:p>
      </dgm:t>
    </dgm:pt>
    <dgm:pt modelId="{A9F66CB7-261C-406C-ADE3-2D8368E02078}" type="parTrans" cxnId="{0BE8BF28-9F1A-44A7-ADDC-6A16D94FB18E}">
      <dgm:prSet/>
      <dgm:spPr/>
      <dgm:t>
        <a:bodyPr/>
        <a:lstStyle/>
        <a:p>
          <a:endParaRPr lang="de-DE"/>
        </a:p>
      </dgm:t>
    </dgm:pt>
    <dgm:pt modelId="{D44A9BD1-DE56-4510-94F1-7D7EA7A1F02A}" type="sibTrans" cxnId="{0BE8BF28-9F1A-44A7-ADDC-6A16D94FB18E}">
      <dgm:prSet/>
      <dgm:spPr/>
      <dgm:t>
        <a:bodyPr/>
        <a:lstStyle/>
        <a:p>
          <a:endParaRPr lang="de-DE"/>
        </a:p>
      </dgm:t>
    </dgm:pt>
    <dgm:pt modelId="{C94BD52F-4B38-41F6-B6F6-FC919F1CEAE8}">
      <dgm:prSet phldrT="[Text]" custT="1"/>
      <dgm:spPr/>
      <dgm:t>
        <a:bodyPr/>
        <a:lstStyle/>
        <a:p>
          <a:r>
            <a:rPr lang="de-DE" sz="1200" dirty="0" smtClean="0"/>
            <a:t>Gespräche anbieten</a:t>
          </a:r>
          <a:endParaRPr lang="de-DE" sz="1200" dirty="0"/>
        </a:p>
      </dgm:t>
    </dgm:pt>
    <dgm:pt modelId="{AC08589D-CDBB-4597-A3F9-C562676CBB01}" type="parTrans" cxnId="{4AD00FAA-54E2-45D6-B2D2-2EEAA4928408}">
      <dgm:prSet/>
      <dgm:spPr/>
      <dgm:t>
        <a:bodyPr/>
        <a:lstStyle/>
        <a:p>
          <a:endParaRPr lang="de-DE"/>
        </a:p>
      </dgm:t>
    </dgm:pt>
    <dgm:pt modelId="{537BDC48-07B3-479A-9B4B-89F9D1FA9E19}" type="sibTrans" cxnId="{4AD00FAA-54E2-45D6-B2D2-2EEAA4928408}">
      <dgm:prSet/>
      <dgm:spPr/>
      <dgm:t>
        <a:bodyPr/>
        <a:lstStyle/>
        <a:p>
          <a:endParaRPr lang="de-DE"/>
        </a:p>
      </dgm:t>
    </dgm:pt>
    <dgm:pt modelId="{50D93525-1E84-44C5-A89E-C0B58C9C5434}">
      <dgm:prSet phldrT="[Text]"/>
      <dgm:spPr/>
      <dgm:t>
        <a:bodyPr/>
        <a:lstStyle/>
        <a:p>
          <a:r>
            <a:rPr lang="de-DE" dirty="0" smtClean="0"/>
            <a:t>Handlungsfeld</a:t>
          </a:r>
          <a:endParaRPr lang="de-DE" dirty="0"/>
        </a:p>
      </dgm:t>
    </dgm:pt>
    <dgm:pt modelId="{29906A1F-C08F-451A-B9EE-EA094BD356F3}" type="parTrans" cxnId="{937C556E-4AAD-40A8-9E3A-E1922307BACB}">
      <dgm:prSet/>
      <dgm:spPr/>
      <dgm:t>
        <a:bodyPr/>
        <a:lstStyle/>
        <a:p>
          <a:endParaRPr lang="de-DE"/>
        </a:p>
      </dgm:t>
    </dgm:pt>
    <dgm:pt modelId="{C6826C6D-92D3-47AD-B9AD-B9B33C6F4A76}" type="sibTrans" cxnId="{937C556E-4AAD-40A8-9E3A-E1922307BACB}">
      <dgm:prSet/>
      <dgm:spPr/>
      <dgm:t>
        <a:bodyPr/>
        <a:lstStyle/>
        <a:p>
          <a:endParaRPr lang="de-DE"/>
        </a:p>
      </dgm:t>
    </dgm:pt>
    <dgm:pt modelId="{0BE61803-C343-41B6-921C-BC605F286DDA}">
      <dgm:prSet phldrT="[Text]"/>
      <dgm:spPr/>
      <dgm:t>
        <a:bodyPr/>
        <a:lstStyle/>
        <a:p>
          <a:r>
            <a:rPr lang="de-DE" dirty="0" err="1" smtClean="0"/>
            <a:t>Engagementbereich</a:t>
          </a:r>
          <a:endParaRPr lang="de-DE" dirty="0"/>
        </a:p>
      </dgm:t>
    </dgm:pt>
    <dgm:pt modelId="{09B11F13-E35B-4106-9AAB-EF28CBBA7E90}" type="parTrans" cxnId="{CA8DA87C-03A5-40ED-B9D4-D002C6E35D6F}">
      <dgm:prSet/>
      <dgm:spPr/>
      <dgm:t>
        <a:bodyPr/>
        <a:lstStyle/>
        <a:p>
          <a:endParaRPr lang="de-DE"/>
        </a:p>
      </dgm:t>
    </dgm:pt>
    <dgm:pt modelId="{1E2F8E7C-10FB-4360-B9F2-22FCEB83FA15}" type="sibTrans" cxnId="{CA8DA87C-03A5-40ED-B9D4-D002C6E35D6F}">
      <dgm:prSet/>
      <dgm:spPr/>
      <dgm:t>
        <a:bodyPr/>
        <a:lstStyle/>
        <a:p>
          <a:endParaRPr lang="de-DE"/>
        </a:p>
      </dgm:t>
    </dgm:pt>
    <dgm:pt modelId="{F13A6496-F8E7-401D-B63F-EFF22E16A5D2}">
      <dgm:prSet phldrT="[Text]"/>
      <dgm:spPr/>
      <dgm:t>
        <a:bodyPr/>
        <a:lstStyle/>
        <a:p>
          <a:r>
            <a:rPr lang="de-DE" dirty="0" smtClean="0"/>
            <a:t>Aufgabe</a:t>
          </a:r>
          <a:endParaRPr lang="de-DE" dirty="0"/>
        </a:p>
      </dgm:t>
    </dgm:pt>
    <dgm:pt modelId="{6148AB29-763D-40A0-9364-1BA1CA030A1F}" type="parTrans" cxnId="{6F63C0F4-BC72-4EA4-89FA-CA40FD542731}">
      <dgm:prSet/>
      <dgm:spPr/>
      <dgm:t>
        <a:bodyPr/>
        <a:lstStyle/>
        <a:p>
          <a:endParaRPr lang="de-DE"/>
        </a:p>
      </dgm:t>
    </dgm:pt>
    <dgm:pt modelId="{CC0766EE-4F78-4948-B649-2367DD39CB24}" type="sibTrans" cxnId="{6F63C0F4-BC72-4EA4-89FA-CA40FD542731}">
      <dgm:prSet/>
      <dgm:spPr/>
      <dgm:t>
        <a:bodyPr/>
        <a:lstStyle/>
        <a:p>
          <a:endParaRPr lang="de-DE"/>
        </a:p>
      </dgm:t>
    </dgm:pt>
    <dgm:pt modelId="{698DFD95-123B-4C59-BCA3-EE86FC9CA2ED}">
      <dgm:prSet/>
      <dgm:spPr/>
      <dgm:t>
        <a:bodyPr/>
        <a:lstStyle/>
        <a:p>
          <a:r>
            <a:rPr lang="de-DE" dirty="0" smtClean="0"/>
            <a:t>Tätigkeit</a:t>
          </a:r>
          <a:endParaRPr lang="de-DE" dirty="0"/>
        </a:p>
      </dgm:t>
    </dgm:pt>
    <dgm:pt modelId="{53C582A3-22E2-43E4-BA32-37B1EB0B259F}" type="parTrans" cxnId="{6F0E7D62-D5BA-4F70-B357-7EE0ACB468F7}">
      <dgm:prSet/>
      <dgm:spPr/>
      <dgm:t>
        <a:bodyPr/>
        <a:lstStyle/>
        <a:p>
          <a:endParaRPr lang="de-DE"/>
        </a:p>
      </dgm:t>
    </dgm:pt>
    <dgm:pt modelId="{5F36033B-17B1-4482-A38E-D76A613C6758}" type="sibTrans" cxnId="{6F0E7D62-D5BA-4F70-B357-7EE0ACB468F7}">
      <dgm:prSet/>
      <dgm:spPr/>
      <dgm:t>
        <a:bodyPr/>
        <a:lstStyle/>
        <a:p>
          <a:endParaRPr lang="de-DE"/>
        </a:p>
      </dgm:t>
    </dgm:pt>
    <dgm:pt modelId="{CE254155-9D41-4BB8-928E-50FD1C7D806D}">
      <dgm:prSet custT="1"/>
      <dgm:spPr/>
      <dgm:t>
        <a:bodyPr/>
        <a:lstStyle/>
        <a:p>
          <a:r>
            <a:rPr lang="de-DE" sz="1200" dirty="0" smtClean="0"/>
            <a:t>Grußarten „erstellen“</a:t>
          </a:r>
          <a:endParaRPr lang="de-DE" sz="1200" dirty="0"/>
        </a:p>
      </dgm:t>
    </dgm:pt>
    <dgm:pt modelId="{3FAD908D-6B05-40D9-936B-7681AC4B3A81}" type="parTrans" cxnId="{5DBA3977-19BD-4A00-9B07-B09613D0D3F4}">
      <dgm:prSet/>
      <dgm:spPr/>
      <dgm:t>
        <a:bodyPr/>
        <a:lstStyle/>
        <a:p>
          <a:endParaRPr lang="de-DE"/>
        </a:p>
      </dgm:t>
    </dgm:pt>
    <dgm:pt modelId="{AB692E07-3BC2-4051-96E7-37D3F8DA0A12}" type="sibTrans" cxnId="{5DBA3977-19BD-4A00-9B07-B09613D0D3F4}">
      <dgm:prSet/>
      <dgm:spPr/>
      <dgm:t>
        <a:bodyPr/>
        <a:lstStyle/>
        <a:p>
          <a:endParaRPr lang="de-DE"/>
        </a:p>
      </dgm:t>
    </dgm:pt>
    <dgm:pt modelId="{8F07BE20-7205-49E7-BC7D-B972A5682D7F}">
      <dgm:prSet custT="1"/>
      <dgm:spPr/>
      <dgm:t>
        <a:bodyPr/>
        <a:lstStyle/>
        <a:p>
          <a:r>
            <a:rPr lang="de-DE" sz="1100" dirty="0" smtClean="0"/>
            <a:t>Besucher*innenliste pflegen</a:t>
          </a:r>
          <a:endParaRPr lang="de-DE" sz="1100" dirty="0"/>
        </a:p>
      </dgm:t>
    </dgm:pt>
    <dgm:pt modelId="{DC4B6AEB-B45D-4FF2-AE77-3A078966DE87}" type="parTrans" cxnId="{7FDAFD10-6477-4566-8AD5-DF1CCB64089E}">
      <dgm:prSet/>
      <dgm:spPr/>
      <dgm:t>
        <a:bodyPr/>
        <a:lstStyle/>
        <a:p>
          <a:endParaRPr lang="de-DE"/>
        </a:p>
      </dgm:t>
    </dgm:pt>
    <dgm:pt modelId="{1BD89A3B-0EFC-4453-AE10-11CE729150AD}" type="sibTrans" cxnId="{7FDAFD10-6477-4566-8AD5-DF1CCB64089E}">
      <dgm:prSet/>
      <dgm:spPr/>
      <dgm:t>
        <a:bodyPr/>
        <a:lstStyle/>
        <a:p>
          <a:endParaRPr lang="de-DE"/>
        </a:p>
      </dgm:t>
    </dgm:pt>
    <dgm:pt modelId="{646420D2-693D-45CF-82C0-676C006DD85F}">
      <dgm:prSet custT="1"/>
      <dgm:spPr/>
      <dgm:t>
        <a:bodyPr/>
        <a:lstStyle/>
        <a:p>
          <a:r>
            <a:rPr lang="de-DE" sz="1200" dirty="0" smtClean="0"/>
            <a:t>Intervision anleiten</a:t>
          </a:r>
          <a:endParaRPr lang="de-DE" sz="1200" dirty="0"/>
        </a:p>
      </dgm:t>
    </dgm:pt>
    <dgm:pt modelId="{985994F6-7AAC-402C-8EF1-085F48FF7859}" type="parTrans" cxnId="{BD665F15-D3D4-42EB-9839-E6FC5FB2AAFE}">
      <dgm:prSet/>
      <dgm:spPr/>
      <dgm:t>
        <a:bodyPr/>
        <a:lstStyle/>
        <a:p>
          <a:endParaRPr lang="de-DE"/>
        </a:p>
      </dgm:t>
    </dgm:pt>
    <dgm:pt modelId="{8601A41B-B632-42E5-A2AF-B8BD00EA9C8D}" type="sibTrans" cxnId="{BD665F15-D3D4-42EB-9839-E6FC5FB2AAFE}">
      <dgm:prSet/>
      <dgm:spPr/>
      <dgm:t>
        <a:bodyPr/>
        <a:lstStyle/>
        <a:p>
          <a:endParaRPr lang="de-DE"/>
        </a:p>
      </dgm:t>
    </dgm:pt>
    <dgm:pt modelId="{DA2B59CA-074F-4D92-9CEA-24994BC81ED0}">
      <dgm:prSet custT="1"/>
      <dgm:spPr/>
      <dgm:t>
        <a:bodyPr/>
        <a:lstStyle/>
        <a:p>
          <a:r>
            <a:rPr lang="de-DE" sz="1100" dirty="0" smtClean="0"/>
            <a:t>Lebensmittelausgabe</a:t>
          </a:r>
          <a:endParaRPr lang="de-DE" sz="1100" dirty="0"/>
        </a:p>
      </dgm:t>
    </dgm:pt>
    <dgm:pt modelId="{B944FE1C-7468-49F6-9A84-E4B02A0AD304}" type="parTrans" cxnId="{A8F8D27A-CF2B-4B2A-B5A4-E1F99C012F7A}">
      <dgm:prSet/>
      <dgm:spPr/>
      <dgm:t>
        <a:bodyPr/>
        <a:lstStyle/>
        <a:p>
          <a:endParaRPr lang="de-DE"/>
        </a:p>
      </dgm:t>
    </dgm:pt>
    <dgm:pt modelId="{1EA5B600-A625-4D93-B862-07553AA072FF}" type="sibTrans" cxnId="{A8F8D27A-CF2B-4B2A-B5A4-E1F99C012F7A}">
      <dgm:prSet/>
      <dgm:spPr/>
      <dgm:t>
        <a:bodyPr/>
        <a:lstStyle/>
        <a:p>
          <a:endParaRPr lang="de-DE"/>
        </a:p>
      </dgm:t>
    </dgm:pt>
    <dgm:pt modelId="{15782682-1B89-40D3-B4B0-3852097FFCD5}">
      <dgm:prSet custT="1"/>
      <dgm:spPr/>
      <dgm:t>
        <a:bodyPr/>
        <a:lstStyle/>
        <a:p>
          <a:r>
            <a:rPr lang="de-DE" sz="1200" dirty="0" smtClean="0"/>
            <a:t>Öffentlich</a:t>
          </a:r>
        </a:p>
        <a:p>
          <a:r>
            <a:rPr lang="de-DE" sz="1200" dirty="0" err="1" smtClean="0"/>
            <a:t>keitsarbeit</a:t>
          </a:r>
          <a:endParaRPr lang="de-DE" sz="1200" dirty="0"/>
        </a:p>
      </dgm:t>
    </dgm:pt>
    <dgm:pt modelId="{66ECA230-6DF0-490A-89CA-C646A839B65D}" type="parTrans" cxnId="{4135A64E-DDBE-44C6-94F3-1F6A5596EDA8}">
      <dgm:prSet/>
      <dgm:spPr/>
      <dgm:t>
        <a:bodyPr/>
        <a:lstStyle/>
        <a:p>
          <a:endParaRPr lang="de-DE"/>
        </a:p>
      </dgm:t>
    </dgm:pt>
    <dgm:pt modelId="{7D5E5A81-30AD-4E3D-80F5-87A6203E5820}" type="sibTrans" cxnId="{4135A64E-DDBE-44C6-94F3-1F6A5596EDA8}">
      <dgm:prSet/>
      <dgm:spPr/>
      <dgm:t>
        <a:bodyPr/>
        <a:lstStyle/>
        <a:p>
          <a:endParaRPr lang="de-DE"/>
        </a:p>
      </dgm:t>
    </dgm:pt>
    <dgm:pt modelId="{5A95D8AD-E50F-45F4-AB24-A6A8970C5F2C}" type="pres">
      <dgm:prSet presAssocID="{7FD0ABE7-7FAF-4C26-8CD0-6C169AD67D8B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CCBDEF7-FFD7-42CA-801C-68F33971B626}" type="pres">
      <dgm:prSet presAssocID="{7FD0ABE7-7FAF-4C26-8CD0-6C169AD67D8B}" presName="hierFlow" presStyleCnt="0"/>
      <dgm:spPr/>
    </dgm:pt>
    <dgm:pt modelId="{AA72BB30-7F48-43B2-B91D-EC4B467408B9}" type="pres">
      <dgm:prSet presAssocID="{7FD0ABE7-7FAF-4C26-8CD0-6C169AD67D8B}" presName="firstBuf" presStyleCnt="0"/>
      <dgm:spPr/>
    </dgm:pt>
    <dgm:pt modelId="{0F085E2E-2303-4913-98E6-C3130D67E870}" type="pres">
      <dgm:prSet presAssocID="{7FD0ABE7-7FAF-4C26-8CD0-6C169AD67D8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7AA38C9-2BBD-47E2-9631-FBF73B343BA3}" type="pres">
      <dgm:prSet presAssocID="{947D21A8-9B6F-4A92-A4AC-E6FFBDCD7C14}" presName="Name14" presStyleCnt="0"/>
      <dgm:spPr/>
    </dgm:pt>
    <dgm:pt modelId="{4BC22126-93D8-4313-B0FB-279A0DD1FF5C}" type="pres">
      <dgm:prSet presAssocID="{947D21A8-9B6F-4A92-A4AC-E6FFBDCD7C14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0F0E6DA-32D7-409C-9B2A-B0FF395CFC95}" type="pres">
      <dgm:prSet presAssocID="{947D21A8-9B6F-4A92-A4AC-E6FFBDCD7C14}" presName="hierChild2" presStyleCnt="0"/>
      <dgm:spPr/>
    </dgm:pt>
    <dgm:pt modelId="{53CCD37A-CDF1-411A-976B-A2E02FB56169}" type="pres">
      <dgm:prSet presAssocID="{A89F4EFA-28F6-4B9A-8766-6DB7454C990A}" presName="Name19" presStyleLbl="parChTrans1D2" presStyleIdx="0" presStyleCnt="2"/>
      <dgm:spPr/>
      <dgm:t>
        <a:bodyPr/>
        <a:lstStyle/>
        <a:p>
          <a:endParaRPr lang="de-DE"/>
        </a:p>
      </dgm:t>
    </dgm:pt>
    <dgm:pt modelId="{6CFB4707-9F38-4E12-9950-8591A8C422BF}" type="pres">
      <dgm:prSet presAssocID="{874D675C-D4EA-4369-9B0B-6EAB23223D2C}" presName="Name21" presStyleCnt="0"/>
      <dgm:spPr/>
    </dgm:pt>
    <dgm:pt modelId="{4D719CCE-0F85-4FCF-8810-A9D27C7485C3}" type="pres">
      <dgm:prSet presAssocID="{874D675C-D4EA-4369-9B0B-6EAB23223D2C}" presName="level2Shape" presStyleLbl="node2" presStyleIdx="0" presStyleCnt="2"/>
      <dgm:spPr/>
      <dgm:t>
        <a:bodyPr/>
        <a:lstStyle/>
        <a:p>
          <a:endParaRPr lang="de-DE"/>
        </a:p>
      </dgm:t>
    </dgm:pt>
    <dgm:pt modelId="{DF29F17B-FE60-40E9-9466-F229E006B305}" type="pres">
      <dgm:prSet presAssocID="{874D675C-D4EA-4369-9B0B-6EAB23223D2C}" presName="hierChild3" presStyleCnt="0"/>
      <dgm:spPr/>
    </dgm:pt>
    <dgm:pt modelId="{3DF25108-66F6-4838-BB5E-DE7BE09A1EB8}" type="pres">
      <dgm:prSet presAssocID="{AB4FB852-7443-48C4-A334-76CFCE0914B2}" presName="Name19" presStyleLbl="parChTrans1D3" presStyleIdx="0" presStyleCnt="4"/>
      <dgm:spPr/>
      <dgm:t>
        <a:bodyPr/>
        <a:lstStyle/>
        <a:p>
          <a:endParaRPr lang="de-DE"/>
        </a:p>
      </dgm:t>
    </dgm:pt>
    <dgm:pt modelId="{DAC661B7-8DD0-4795-BD89-3D7819860979}" type="pres">
      <dgm:prSet presAssocID="{DABDBE3C-4863-45D0-BA97-96E113046E98}" presName="Name21" presStyleCnt="0"/>
      <dgm:spPr/>
    </dgm:pt>
    <dgm:pt modelId="{40C87E0A-76DE-46FA-B1E5-1ECEC8D10E1B}" type="pres">
      <dgm:prSet presAssocID="{DABDBE3C-4863-45D0-BA97-96E113046E98}" presName="level2Shape" presStyleLbl="node3" presStyleIdx="0" presStyleCnt="4"/>
      <dgm:spPr/>
      <dgm:t>
        <a:bodyPr/>
        <a:lstStyle/>
        <a:p>
          <a:endParaRPr lang="de-DE"/>
        </a:p>
      </dgm:t>
    </dgm:pt>
    <dgm:pt modelId="{4297A025-90BD-4875-99EF-70EA1A6C8AFA}" type="pres">
      <dgm:prSet presAssocID="{DABDBE3C-4863-45D0-BA97-96E113046E98}" presName="hierChild3" presStyleCnt="0"/>
      <dgm:spPr/>
    </dgm:pt>
    <dgm:pt modelId="{F60B4B38-EBC5-4EB8-B606-0C6B0B77B52F}" type="pres">
      <dgm:prSet presAssocID="{3FAD908D-6B05-40D9-936B-7681AC4B3A81}" presName="Name19" presStyleLbl="parChTrans1D4" presStyleIdx="0" presStyleCnt="4"/>
      <dgm:spPr/>
      <dgm:t>
        <a:bodyPr/>
        <a:lstStyle/>
        <a:p>
          <a:endParaRPr lang="de-DE"/>
        </a:p>
      </dgm:t>
    </dgm:pt>
    <dgm:pt modelId="{AC2E41B3-F48A-4974-9436-BA7BA7B0F01E}" type="pres">
      <dgm:prSet presAssocID="{CE254155-9D41-4BB8-928E-50FD1C7D806D}" presName="Name21" presStyleCnt="0"/>
      <dgm:spPr/>
    </dgm:pt>
    <dgm:pt modelId="{14DDB72E-7A49-4A1C-88A8-A1E4F8A4CEC8}" type="pres">
      <dgm:prSet presAssocID="{CE254155-9D41-4BB8-928E-50FD1C7D806D}" presName="level2Shape" presStyleLbl="node4" presStyleIdx="0" presStyleCnt="4"/>
      <dgm:spPr/>
      <dgm:t>
        <a:bodyPr/>
        <a:lstStyle/>
        <a:p>
          <a:endParaRPr lang="de-DE"/>
        </a:p>
      </dgm:t>
    </dgm:pt>
    <dgm:pt modelId="{73378256-7A79-463F-857B-CBA61DCE9119}" type="pres">
      <dgm:prSet presAssocID="{CE254155-9D41-4BB8-928E-50FD1C7D806D}" presName="hierChild3" presStyleCnt="0"/>
      <dgm:spPr/>
    </dgm:pt>
    <dgm:pt modelId="{3FA5EFF5-56AD-46D7-85F4-49B1E139EE7D}" type="pres">
      <dgm:prSet presAssocID="{DC4B6AEB-B45D-4FF2-AE77-3A078966DE87}" presName="Name19" presStyleLbl="parChTrans1D4" presStyleIdx="1" presStyleCnt="4"/>
      <dgm:spPr/>
      <dgm:t>
        <a:bodyPr/>
        <a:lstStyle/>
        <a:p>
          <a:endParaRPr lang="de-DE"/>
        </a:p>
      </dgm:t>
    </dgm:pt>
    <dgm:pt modelId="{C01C01F8-CA99-493C-9B0D-1453933B6492}" type="pres">
      <dgm:prSet presAssocID="{8F07BE20-7205-49E7-BC7D-B972A5682D7F}" presName="Name21" presStyleCnt="0"/>
      <dgm:spPr/>
    </dgm:pt>
    <dgm:pt modelId="{587104DF-2CE5-4683-9DB7-D55A86414041}" type="pres">
      <dgm:prSet presAssocID="{8F07BE20-7205-49E7-BC7D-B972A5682D7F}" presName="level2Shape" presStyleLbl="node4" presStyleIdx="1" presStyleCnt="4"/>
      <dgm:spPr/>
      <dgm:t>
        <a:bodyPr/>
        <a:lstStyle/>
        <a:p>
          <a:endParaRPr lang="de-DE"/>
        </a:p>
      </dgm:t>
    </dgm:pt>
    <dgm:pt modelId="{BDC969FD-0BBD-41F5-B0FA-FFD0B5506923}" type="pres">
      <dgm:prSet presAssocID="{8F07BE20-7205-49E7-BC7D-B972A5682D7F}" presName="hierChild3" presStyleCnt="0"/>
      <dgm:spPr/>
    </dgm:pt>
    <dgm:pt modelId="{21E63339-F9CC-42AB-B7C8-CCC43487CD19}" type="pres">
      <dgm:prSet presAssocID="{F2B82EF0-9B13-4020-9DB2-07FCD36EAFF5}" presName="Name19" presStyleLbl="parChTrans1D3" presStyleIdx="1" presStyleCnt="4"/>
      <dgm:spPr/>
      <dgm:t>
        <a:bodyPr/>
        <a:lstStyle/>
        <a:p>
          <a:endParaRPr lang="de-DE"/>
        </a:p>
      </dgm:t>
    </dgm:pt>
    <dgm:pt modelId="{F4FFAC9F-D125-4F85-951D-12088660C96E}" type="pres">
      <dgm:prSet presAssocID="{23042273-5CC4-4B4F-81C4-971F97BC9036}" presName="Name21" presStyleCnt="0"/>
      <dgm:spPr/>
    </dgm:pt>
    <dgm:pt modelId="{C676E5A0-49CC-4C82-8AE6-331ED3517125}" type="pres">
      <dgm:prSet presAssocID="{23042273-5CC4-4B4F-81C4-971F97BC9036}" presName="level2Shape" presStyleLbl="node3" presStyleIdx="1" presStyleCnt="4"/>
      <dgm:spPr/>
      <dgm:t>
        <a:bodyPr/>
        <a:lstStyle/>
        <a:p>
          <a:endParaRPr lang="de-DE"/>
        </a:p>
      </dgm:t>
    </dgm:pt>
    <dgm:pt modelId="{B128B620-3408-451C-9C3C-86CB6DFAA76E}" type="pres">
      <dgm:prSet presAssocID="{23042273-5CC4-4B4F-81C4-971F97BC9036}" presName="hierChild3" presStyleCnt="0"/>
      <dgm:spPr/>
    </dgm:pt>
    <dgm:pt modelId="{F6930279-9925-4AB2-8842-B8B8EDA9C1FB}" type="pres">
      <dgm:prSet presAssocID="{985994F6-7AAC-402C-8EF1-085F48FF7859}" presName="Name19" presStyleLbl="parChTrans1D4" presStyleIdx="2" presStyleCnt="4"/>
      <dgm:spPr/>
      <dgm:t>
        <a:bodyPr/>
        <a:lstStyle/>
        <a:p>
          <a:endParaRPr lang="de-DE"/>
        </a:p>
      </dgm:t>
    </dgm:pt>
    <dgm:pt modelId="{24D217DB-170E-4F42-B35E-E0695B787EDF}" type="pres">
      <dgm:prSet presAssocID="{646420D2-693D-45CF-82C0-676C006DD85F}" presName="Name21" presStyleCnt="0"/>
      <dgm:spPr/>
    </dgm:pt>
    <dgm:pt modelId="{387E67C5-8407-43AF-A53A-CC24DD826B0D}" type="pres">
      <dgm:prSet presAssocID="{646420D2-693D-45CF-82C0-676C006DD85F}" presName="level2Shape" presStyleLbl="node4" presStyleIdx="2" presStyleCnt="4"/>
      <dgm:spPr/>
      <dgm:t>
        <a:bodyPr/>
        <a:lstStyle/>
        <a:p>
          <a:endParaRPr lang="de-DE"/>
        </a:p>
      </dgm:t>
    </dgm:pt>
    <dgm:pt modelId="{95FF8A24-78DD-46EC-A98B-040DC593F02E}" type="pres">
      <dgm:prSet presAssocID="{646420D2-693D-45CF-82C0-676C006DD85F}" presName="hierChild3" presStyleCnt="0"/>
      <dgm:spPr/>
    </dgm:pt>
    <dgm:pt modelId="{83544C36-FCAD-457F-8B5D-99BB59D0A796}" type="pres">
      <dgm:prSet presAssocID="{66ECA230-6DF0-490A-89CA-C646A839B65D}" presName="Name19" presStyleLbl="parChTrans1D4" presStyleIdx="3" presStyleCnt="4"/>
      <dgm:spPr/>
      <dgm:t>
        <a:bodyPr/>
        <a:lstStyle/>
        <a:p>
          <a:endParaRPr lang="de-DE"/>
        </a:p>
      </dgm:t>
    </dgm:pt>
    <dgm:pt modelId="{B77E1A65-7456-40F6-8EA0-87B788D89474}" type="pres">
      <dgm:prSet presAssocID="{15782682-1B89-40D3-B4B0-3852097FFCD5}" presName="Name21" presStyleCnt="0"/>
      <dgm:spPr/>
    </dgm:pt>
    <dgm:pt modelId="{DE8889D8-06A1-4C6B-A615-18F4971F40EB}" type="pres">
      <dgm:prSet presAssocID="{15782682-1B89-40D3-B4B0-3852097FFCD5}" presName="level2Shape" presStyleLbl="node4" presStyleIdx="3" presStyleCnt="4"/>
      <dgm:spPr/>
      <dgm:t>
        <a:bodyPr/>
        <a:lstStyle/>
        <a:p>
          <a:endParaRPr lang="de-DE"/>
        </a:p>
      </dgm:t>
    </dgm:pt>
    <dgm:pt modelId="{A66CF698-907E-4C95-A9EE-3F34D043BDF7}" type="pres">
      <dgm:prSet presAssocID="{15782682-1B89-40D3-B4B0-3852097FFCD5}" presName="hierChild3" presStyleCnt="0"/>
      <dgm:spPr/>
    </dgm:pt>
    <dgm:pt modelId="{F2003994-D1FA-4029-A63C-94042ADCAEBC}" type="pres">
      <dgm:prSet presAssocID="{A9F66CB7-261C-406C-ADE3-2D8368E02078}" presName="Name19" presStyleLbl="parChTrans1D2" presStyleIdx="1" presStyleCnt="2"/>
      <dgm:spPr/>
      <dgm:t>
        <a:bodyPr/>
        <a:lstStyle/>
        <a:p>
          <a:endParaRPr lang="de-DE"/>
        </a:p>
      </dgm:t>
    </dgm:pt>
    <dgm:pt modelId="{7CDA7A63-31F4-427C-891E-A25E46DA9893}" type="pres">
      <dgm:prSet presAssocID="{3A870278-ACDB-4095-A9FC-4E59BBD77F88}" presName="Name21" presStyleCnt="0"/>
      <dgm:spPr/>
    </dgm:pt>
    <dgm:pt modelId="{E5CF70C4-34C3-4D8C-B5DC-3FF3703120F6}" type="pres">
      <dgm:prSet presAssocID="{3A870278-ACDB-4095-A9FC-4E59BBD77F88}" presName="level2Shape" presStyleLbl="node2" presStyleIdx="1" presStyleCnt="2"/>
      <dgm:spPr/>
      <dgm:t>
        <a:bodyPr/>
        <a:lstStyle/>
        <a:p>
          <a:endParaRPr lang="de-DE"/>
        </a:p>
      </dgm:t>
    </dgm:pt>
    <dgm:pt modelId="{06749A24-31B7-4C50-BE03-6396E8259188}" type="pres">
      <dgm:prSet presAssocID="{3A870278-ACDB-4095-A9FC-4E59BBD77F88}" presName="hierChild3" presStyleCnt="0"/>
      <dgm:spPr/>
    </dgm:pt>
    <dgm:pt modelId="{60874DFF-B1F9-47F5-92E9-32CADF412A26}" type="pres">
      <dgm:prSet presAssocID="{AC08589D-CDBB-4597-A3F9-C562676CBB01}" presName="Name19" presStyleLbl="parChTrans1D3" presStyleIdx="2" presStyleCnt="4"/>
      <dgm:spPr/>
      <dgm:t>
        <a:bodyPr/>
        <a:lstStyle/>
        <a:p>
          <a:endParaRPr lang="de-DE"/>
        </a:p>
      </dgm:t>
    </dgm:pt>
    <dgm:pt modelId="{B7494CD5-730F-4805-ADDC-B23EF7FDE9C6}" type="pres">
      <dgm:prSet presAssocID="{C94BD52F-4B38-41F6-B6F6-FC919F1CEAE8}" presName="Name21" presStyleCnt="0"/>
      <dgm:spPr/>
    </dgm:pt>
    <dgm:pt modelId="{65C772C4-A7D6-4882-8F3C-CB19E473DA27}" type="pres">
      <dgm:prSet presAssocID="{C94BD52F-4B38-41F6-B6F6-FC919F1CEAE8}" presName="level2Shape" presStyleLbl="node3" presStyleIdx="2" presStyleCnt="4"/>
      <dgm:spPr/>
      <dgm:t>
        <a:bodyPr/>
        <a:lstStyle/>
        <a:p>
          <a:endParaRPr lang="de-DE"/>
        </a:p>
      </dgm:t>
    </dgm:pt>
    <dgm:pt modelId="{9B0F587E-972F-4E59-B352-37B6C5843FE3}" type="pres">
      <dgm:prSet presAssocID="{C94BD52F-4B38-41F6-B6F6-FC919F1CEAE8}" presName="hierChild3" presStyleCnt="0"/>
      <dgm:spPr/>
    </dgm:pt>
    <dgm:pt modelId="{BC9DE5FB-BBBF-4A87-BF25-95C0C74B6272}" type="pres">
      <dgm:prSet presAssocID="{B944FE1C-7468-49F6-9A84-E4B02A0AD304}" presName="Name19" presStyleLbl="parChTrans1D3" presStyleIdx="3" presStyleCnt="4"/>
      <dgm:spPr/>
      <dgm:t>
        <a:bodyPr/>
        <a:lstStyle/>
        <a:p>
          <a:endParaRPr lang="de-DE"/>
        </a:p>
      </dgm:t>
    </dgm:pt>
    <dgm:pt modelId="{E37DE5AB-5044-4A75-9858-228D87DA1AC4}" type="pres">
      <dgm:prSet presAssocID="{DA2B59CA-074F-4D92-9CEA-24994BC81ED0}" presName="Name21" presStyleCnt="0"/>
      <dgm:spPr/>
    </dgm:pt>
    <dgm:pt modelId="{4C04E196-40C4-4507-9E06-B203FFAC0CAC}" type="pres">
      <dgm:prSet presAssocID="{DA2B59CA-074F-4D92-9CEA-24994BC81ED0}" presName="level2Shape" presStyleLbl="node3" presStyleIdx="3" presStyleCnt="4" custScaleX="111513"/>
      <dgm:spPr/>
      <dgm:t>
        <a:bodyPr/>
        <a:lstStyle/>
        <a:p>
          <a:endParaRPr lang="de-DE"/>
        </a:p>
      </dgm:t>
    </dgm:pt>
    <dgm:pt modelId="{2B959BA5-E004-4D5C-A978-AD7670966B42}" type="pres">
      <dgm:prSet presAssocID="{DA2B59CA-074F-4D92-9CEA-24994BC81ED0}" presName="hierChild3" presStyleCnt="0"/>
      <dgm:spPr/>
    </dgm:pt>
    <dgm:pt modelId="{EC1064C4-1807-418E-ABD6-49ACD0147379}" type="pres">
      <dgm:prSet presAssocID="{7FD0ABE7-7FAF-4C26-8CD0-6C169AD67D8B}" presName="bgShapesFlow" presStyleCnt="0"/>
      <dgm:spPr/>
    </dgm:pt>
    <dgm:pt modelId="{AA541579-C405-4F83-B76E-BB7B3B8FC558}" type="pres">
      <dgm:prSet presAssocID="{50D93525-1E84-44C5-A89E-C0B58C9C5434}" presName="rectComp" presStyleCnt="0"/>
      <dgm:spPr/>
    </dgm:pt>
    <dgm:pt modelId="{08B320BE-31B7-4922-B95B-3B43604E97D2}" type="pres">
      <dgm:prSet presAssocID="{50D93525-1E84-44C5-A89E-C0B58C9C5434}" presName="bgRect" presStyleLbl="bgShp" presStyleIdx="0" presStyleCnt="4"/>
      <dgm:spPr/>
      <dgm:t>
        <a:bodyPr/>
        <a:lstStyle/>
        <a:p>
          <a:endParaRPr lang="de-DE"/>
        </a:p>
      </dgm:t>
    </dgm:pt>
    <dgm:pt modelId="{B5ED0174-4902-4AB5-86B7-BC70563E21BB}" type="pres">
      <dgm:prSet presAssocID="{50D93525-1E84-44C5-A89E-C0B58C9C5434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1B56C5E-E70C-4DA1-8AB8-B731FF7A4AEC}" type="pres">
      <dgm:prSet presAssocID="{50D93525-1E84-44C5-A89E-C0B58C9C5434}" presName="spComp" presStyleCnt="0"/>
      <dgm:spPr/>
    </dgm:pt>
    <dgm:pt modelId="{8686215E-A864-453B-85AA-1F39B7555BA1}" type="pres">
      <dgm:prSet presAssocID="{50D93525-1E84-44C5-A89E-C0B58C9C5434}" presName="vSp" presStyleCnt="0"/>
      <dgm:spPr/>
    </dgm:pt>
    <dgm:pt modelId="{E01FE8D8-F931-4589-BEFF-E326B5B78747}" type="pres">
      <dgm:prSet presAssocID="{0BE61803-C343-41B6-921C-BC605F286DDA}" presName="rectComp" presStyleCnt="0"/>
      <dgm:spPr/>
    </dgm:pt>
    <dgm:pt modelId="{F33F92BA-2BD8-49A2-85DA-40DBC91762BC}" type="pres">
      <dgm:prSet presAssocID="{0BE61803-C343-41B6-921C-BC605F286DDA}" presName="bgRect" presStyleLbl="bgShp" presStyleIdx="1" presStyleCnt="4"/>
      <dgm:spPr/>
      <dgm:t>
        <a:bodyPr/>
        <a:lstStyle/>
        <a:p>
          <a:endParaRPr lang="de-DE"/>
        </a:p>
      </dgm:t>
    </dgm:pt>
    <dgm:pt modelId="{19643D47-D603-4185-BFC8-5EEC37B18267}" type="pres">
      <dgm:prSet presAssocID="{0BE61803-C343-41B6-921C-BC605F286DDA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AFFFB5-35C3-409D-BFF4-E18EC28133C4}" type="pres">
      <dgm:prSet presAssocID="{0BE61803-C343-41B6-921C-BC605F286DDA}" presName="spComp" presStyleCnt="0"/>
      <dgm:spPr/>
    </dgm:pt>
    <dgm:pt modelId="{8676CAFD-5354-482F-B5A7-2D40E7C4D60B}" type="pres">
      <dgm:prSet presAssocID="{0BE61803-C343-41B6-921C-BC605F286DDA}" presName="vSp" presStyleCnt="0"/>
      <dgm:spPr/>
    </dgm:pt>
    <dgm:pt modelId="{2BEDD301-46B2-446D-B1B0-67C62F44B758}" type="pres">
      <dgm:prSet presAssocID="{F13A6496-F8E7-401D-B63F-EFF22E16A5D2}" presName="rectComp" presStyleCnt="0"/>
      <dgm:spPr/>
    </dgm:pt>
    <dgm:pt modelId="{49C5F48E-8F79-4FE4-863B-D0CEFF510480}" type="pres">
      <dgm:prSet presAssocID="{F13A6496-F8E7-401D-B63F-EFF22E16A5D2}" presName="bgRect" presStyleLbl="bgShp" presStyleIdx="2" presStyleCnt="4"/>
      <dgm:spPr/>
      <dgm:t>
        <a:bodyPr/>
        <a:lstStyle/>
        <a:p>
          <a:endParaRPr lang="de-DE"/>
        </a:p>
      </dgm:t>
    </dgm:pt>
    <dgm:pt modelId="{822A46EC-D27C-4FE8-91D6-8C6A00D21A50}" type="pres">
      <dgm:prSet presAssocID="{F13A6496-F8E7-401D-B63F-EFF22E16A5D2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C8250F-A13D-4E5D-8179-CEBFA5592A15}" type="pres">
      <dgm:prSet presAssocID="{F13A6496-F8E7-401D-B63F-EFF22E16A5D2}" presName="spComp" presStyleCnt="0"/>
      <dgm:spPr/>
    </dgm:pt>
    <dgm:pt modelId="{C97C0163-306E-4278-9CA5-E8C7BFC7B504}" type="pres">
      <dgm:prSet presAssocID="{F13A6496-F8E7-401D-B63F-EFF22E16A5D2}" presName="vSp" presStyleCnt="0"/>
      <dgm:spPr/>
    </dgm:pt>
    <dgm:pt modelId="{46D9328A-360F-4D22-97CD-1215633F1E2A}" type="pres">
      <dgm:prSet presAssocID="{698DFD95-123B-4C59-BCA3-EE86FC9CA2ED}" presName="rectComp" presStyleCnt="0"/>
      <dgm:spPr/>
    </dgm:pt>
    <dgm:pt modelId="{FF13C8B5-08E6-48C7-934C-41D3AF145310}" type="pres">
      <dgm:prSet presAssocID="{698DFD95-123B-4C59-BCA3-EE86FC9CA2ED}" presName="bgRect" presStyleLbl="bgShp" presStyleIdx="3" presStyleCnt="4"/>
      <dgm:spPr/>
      <dgm:t>
        <a:bodyPr/>
        <a:lstStyle/>
        <a:p>
          <a:endParaRPr lang="de-DE"/>
        </a:p>
      </dgm:t>
    </dgm:pt>
    <dgm:pt modelId="{3605084E-4CE1-4A69-BA79-5A913B0DCCF8}" type="pres">
      <dgm:prSet presAssocID="{698DFD95-123B-4C59-BCA3-EE86FC9CA2ED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135A64E-DDBE-44C6-94F3-1F6A5596EDA8}" srcId="{23042273-5CC4-4B4F-81C4-971F97BC9036}" destId="{15782682-1B89-40D3-B4B0-3852097FFCD5}" srcOrd="1" destOrd="0" parTransId="{66ECA230-6DF0-490A-89CA-C646A839B65D}" sibTransId="{7D5E5A81-30AD-4E3D-80F5-87A6203E5820}"/>
    <dgm:cxn modelId="{BB732F77-BE59-467D-A8B6-3DB8317A5032}" type="presOf" srcId="{0BE61803-C343-41B6-921C-BC605F286DDA}" destId="{19643D47-D603-4185-BFC8-5EEC37B18267}" srcOrd="1" destOrd="0" presId="urn:microsoft.com/office/officeart/2005/8/layout/hierarchy6"/>
    <dgm:cxn modelId="{93D8F798-C30A-4E11-BBC2-2CB97B66C524}" type="presOf" srcId="{C94BD52F-4B38-41F6-B6F6-FC919F1CEAE8}" destId="{65C772C4-A7D6-4882-8F3C-CB19E473DA27}" srcOrd="0" destOrd="0" presId="urn:microsoft.com/office/officeart/2005/8/layout/hierarchy6"/>
    <dgm:cxn modelId="{6F0E7D62-D5BA-4F70-B357-7EE0ACB468F7}" srcId="{7FD0ABE7-7FAF-4C26-8CD0-6C169AD67D8B}" destId="{698DFD95-123B-4C59-BCA3-EE86FC9CA2ED}" srcOrd="4" destOrd="0" parTransId="{53C582A3-22E2-43E4-BA32-37B1EB0B259F}" sibTransId="{5F36033B-17B1-4482-A38E-D76A613C6758}"/>
    <dgm:cxn modelId="{8DE12B22-09AA-45A6-98BC-D8093A6F9B2F}" type="presOf" srcId="{985994F6-7AAC-402C-8EF1-085F48FF7859}" destId="{F6930279-9925-4AB2-8842-B8B8EDA9C1FB}" srcOrd="0" destOrd="0" presId="urn:microsoft.com/office/officeart/2005/8/layout/hierarchy6"/>
    <dgm:cxn modelId="{5DBA3977-19BD-4A00-9B07-B09613D0D3F4}" srcId="{DABDBE3C-4863-45D0-BA97-96E113046E98}" destId="{CE254155-9D41-4BB8-928E-50FD1C7D806D}" srcOrd="0" destOrd="0" parTransId="{3FAD908D-6B05-40D9-936B-7681AC4B3A81}" sibTransId="{AB692E07-3BC2-4051-96E7-37D3F8DA0A12}"/>
    <dgm:cxn modelId="{4AD00FAA-54E2-45D6-B2D2-2EEAA4928408}" srcId="{3A870278-ACDB-4095-A9FC-4E59BBD77F88}" destId="{C94BD52F-4B38-41F6-B6F6-FC919F1CEAE8}" srcOrd="0" destOrd="0" parTransId="{AC08589D-CDBB-4597-A3F9-C562676CBB01}" sibTransId="{537BDC48-07B3-479A-9B4B-89F9D1FA9E19}"/>
    <dgm:cxn modelId="{1A9FFDA6-2C01-4AEB-A5B1-CE25BB698FCE}" type="presOf" srcId="{23042273-5CC4-4B4F-81C4-971F97BC9036}" destId="{C676E5A0-49CC-4C82-8AE6-331ED3517125}" srcOrd="0" destOrd="0" presId="urn:microsoft.com/office/officeart/2005/8/layout/hierarchy6"/>
    <dgm:cxn modelId="{8A226C7E-6AF4-4EE3-A38C-CFDA3D3FA4F9}" type="presOf" srcId="{15782682-1B89-40D3-B4B0-3852097FFCD5}" destId="{DE8889D8-06A1-4C6B-A615-18F4971F40EB}" srcOrd="0" destOrd="0" presId="urn:microsoft.com/office/officeart/2005/8/layout/hierarchy6"/>
    <dgm:cxn modelId="{779F2F06-FA50-432E-B975-663B1997F737}" type="presOf" srcId="{F2B82EF0-9B13-4020-9DB2-07FCD36EAFF5}" destId="{21E63339-F9CC-42AB-B7C8-CCC43487CD19}" srcOrd="0" destOrd="0" presId="urn:microsoft.com/office/officeart/2005/8/layout/hierarchy6"/>
    <dgm:cxn modelId="{48ECCDF0-76E8-45A0-98F4-5FDE39122083}" srcId="{947D21A8-9B6F-4A92-A4AC-E6FFBDCD7C14}" destId="{874D675C-D4EA-4369-9B0B-6EAB23223D2C}" srcOrd="0" destOrd="0" parTransId="{A89F4EFA-28F6-4B9A-8766-6DB7454C990A}" sibTransId="{64536628-AC0F-4ED4-BB67-28C73EDF683E}"/>
    <dgm:cxn modelId="{BD665F15-D3D4-42EB-9839-E6FC5FB2AAFE}" srcId="{23042273-5CC4-4B4F-81C4-971F97BC9036}" destId="{646420D2-693D-45CF-82C0-676C006DD85F}" srcOrd="0" destOrd="0" parTransId="{985994F6-7AAC-402C-8EF1-085F48FF7859}" sibTransId="{8601A41B-B632-42E5-A2AF-B8BD00EA9C8D}"/>
    <dgm:cxn modelId="{38A21BF4-C6D1-4BC5-8DED-3B058DD073A5}" type="presOf" srcId="{947D21A8-9B6F-4A92-A4AC-E6FFBDCD7C14}" destId="{4BC22126-93D8-4313-B0FB-279A0DD1FF5C}" srcOrd="0" destOrd="0" presId="urn:microsoft.com/office/officeart/2005/8/layout/hierarchy6"/>
    <dgm:cxn modelId="{5DFE72DC-FA8D-4C69-AE49-27EFA967A874}" srcId="{7FD0ABE7-7FAF-4C26-8CD0-6C169AD67D8B}" destId="{947D21A8-9B6F-4A92-A4AC-E6FFBDCD7C14}" srcOrd="0" destOrd="0" parTransId="{BE191AA3-EC22-4739-8A31-71BB19E425D3}" sibTransId="{8204A093-2E8E-4963-8B23-3E4C49453C87}"/>
    <dgm:cxn modelId="{CA8DA87C-03A5-40ED-B9D4-D002C6E35D6F}" srcId="{7FD0ABE7-7FAF-4C26-8CD0-6C169AD67D8B}" destId="{0BE61803-C343-41B6-921C-BC605F286DDA}" srcOrd="2" destOrd="0" parTransId="{09B11F13-E35B-4106-9AAB-EF28CBBA7E90}" sibTransId="{1E2F8E7C-10FB-4360-B9F2-22FCEB83FA15}"/>
    <dgm:cxn modelId="{0BE8BF28-9F1A-44A7-ADDC-6A16D94FB18E}" srcId="{947D21A8-9B6F-4A92-A4AC-E6FFBDCD7C14}" destId="{3A870278-ACDB-4095-A9FC-4E59BBD77F88}" srcOrd="1" destOrd="0" parTransId="{A9F66CB7-261C-406C-ADE3-2D8368E02078}" sibTransId="{D44A9BD1-DE56-4510-94F1-7D7EA7A1F02A}"/>
    <dgm:cxn modelId="{EA76214E-1878-4D4B-A432-A00011193091}" type="presOf" srcId="{66ECA230-6DF0-490A-89CA-C646A839B65D}" destId="{83544C36-FCAD-457F-8B5D-99BB59D0A796}" srcOrd="0" destOrd="0" presId="urn:microsoft.com/office/officeart/2005/8/layout/hierarchy6"/>
    <dgm:cxn modelId="{BB3A7C3F-560D-4032-BD7C-7DA68ABDE429}" type="presOf" srcId="{8F07BE20-7205-49E7-BC7D-B972A5682D7F}" destId="{587104DF-2CE5-4683-9DB7-D55A86414041}" srcOrd="0" destOrd="0" presId="urn:microsoft.com/office/officeart/2005/8/layout/hierarchy6"/>
    <dgm:cxn modelId="{156F9195-AF2A-41BF-88EE-54703A737BA7}" type="presOf" srcId="{7FD0ABE7-7FAF-4C26-8CD0-6C169AD67D8B}" destId="{5A95D8AD-E50F-45F4-AB24-A6A8970C5F2C}" srcOrd="0" destOrd="0" presId="urn:microsoft.com/office/officeart/2005/8/layout/hierarchy6"/>
    <dgm:cxn modelId="{B0F31C07-293D-4E46-86AB-22EB89F38DA8}" type="presOf" srcId="{3FAD908D-6B05-40D9-936B-7681AC4B3A81}" destId="{F60B4B38-EBC5-4EB8-B606-0C6B0B77B52F}" srcOrd="0" destOrd="0" presId="urn:microsoft.com/office/officeart/2005/8/layout/hierarchy6"/>
    <dgm:cxn modelId="{42912A5A-BDC1-45D1-B72F-C7A7D1D4BA76}" type="presOf" srcId="{F13A6496-F8E7-401D-B63F-EFF22E16A5D2}" destId="{49C5F48E-8F79-4FE4-863B-D0CEFF510480}" srcOrd="0" destOrd="0" presId="urn:microsoft.com/office/officeart/2005/8/layout/hierarchy6"/>
    <dgm:cxn modelId="{98391C8A-7A7F-4048-8C07-471D28241BA9}" type="presOf" srcId="{AB4FB852-7443-48C4-A334-76CFCE0914B2}" destId="{3DF25108-66F6-4838-BB5E-DE7BE09A1EB8}" srcOrd="0" destOrd="0" presId="urn:microsoft.com/office/officeart/2005/8/layout/hierarchy6"/>
    <dgm:cxn modelId="{7FDAFD10-6477-4566-8AD5-DF1CCB64089E}" srcId="{DABDBE3C-4863-45D0-BA97-96E113046E98}" destId="{8F07BE20-7205-49E7-BC7D-B972A5682D7F}" srcOrd="1" destOrd="0" parTransId="{DC4B6AEB-B45D-4FF2-AE77-3A078966DE87}" sibTransId="{1BD89A3B-0EFC-4453-AE10-11CE729150AD}"/>
    <dgm:cxn modelId="{79C30068-4FA2-49D2-ABD9-8D6230521147}" type="presOf" srcId="{DABDBE3C-4863-45D0-BA97-96E113046E98}" destId="{40C87E0A-76DE-46FA-B1E5-1ECEC8D10E1B}" srcOrd="0" destOrd="0" presId="urn:microsoft.com/office/officeart/2005/8/layout/hierarchy6"/>
    <dgm:cxn modelId="{75381B34-8724-4831-9BEC-1AC57DCFEF53}" srcId="{874D675C-D4EA-4369-9B0B-6EAB23223D2C}" destId="{DABDBE3C-4863-45D0-BA97-96E113046E98}" srcOrd="0" destOrd="0" parTransId="{AB4FB852-7443-48C4-A334-76CFCE0914B2}" sibTransId="{288EE4CD-64CE-42E7-AC1E-CF630C0A3C3F}"/>
    <dgm:cxn modelId="{2DE62E94-E9DB-47C9-B608-C0CA977444F6}" type="presOf" srcId="{3A870278-ACDB-4095-A9FC-4E59BBD77F88}" destId="{E5CF70C4-34C3-4D8C-B5DC-3FF3703120F6}" srcOrd="0" destOrd="0" presId="urn:microsoft.com/office/officeart/2005/8/layout/hierarchy6"/>
    <dgm:cxn modelId="{677F2E68-E803-4116-A2AE-5D1690B95C73}" type="presOf" srcId="{646420D2-693D-45CF-82C0-676C006DD85F}" destId="{387E67C5-8407-43AF-A53A-CC24DD826B0D}" srcOrd="0" destOrd="0" presId="urn:microsoft.com/office/officeart/2005/8/layout/hierarchy6"/>
    <dgm:cxn modelId="{D568D6B9-4C9A-4078-BB2D-AC18C3D3664D}" type="presOf" srcId="{698DFD95-123B-4C59-BCA3-EE86FC9CA2ED}" destId="{3605084E-4CE1-4A69-BA79-5A913B0DCCF8}" srcOrd="1" destOrd="0" presId="urn:microsoft.com/office/officeart/2005/8/layout/hierarchy6"/>
    <dgm:cxn modelId="{8FF41C13-9894-4D72-B809-0A57D8BCAAFF}" type="presOf" srcId="{874D675C-D4EA-4369-9B0B-6EAB23223D2C}" destId="{4D719CCE-0F85-4FCF-8810-A9D27C7485C3}" srcOrd="0" destOrd="0" presId="urn:microsoft.com/office/officeart/2005/8/layout/hierarchy6"/>
    <dgm:cxn modelId="{4CAC0BA3-A29D-4F35-857A-0B2E4028AB47}" type="presOf" srcId="{A89F4EFA-28F6-4B9A-8766-6DB7454C990A}" destId="{53CCD37A-CDF1-411A-976B-A2E02FB56169}" srcOrd="0" destOrd="0" presId="urn:microsoft.com/office/officeart/2005/8/layout/hierarchy6"/>
    <dgm:cxn modelId="{0C8C885D-20C1-4D2F-9407-F98307A46828}" type="presOf" srcId="{DA2B59CA-074F-4D92-9CEA-24994BC81ED0}" destId="{4C04E196-40C4-4507-9E06-B203FFAC0CAC}" srcOrd="0" destOrd="0" presId="urn:microsoft.com/office/officeart/2005/8/layout/hierarchy6"/>
    <dgm:cxn modelId="{341C74D2-7F05-40EF-AD53-8F1C4AE7461B}" srcId="{874D675C-D4EA-4369-9B0B-6EAB23223D2C}" destId="{23042273-5CC4-4B4F-81C4-971F97BC9036}" srcOrd="1" destOrd="0" parTransId="{F2B82EF0-9B13-4020-9DB2-07FCD36EAFF5}" sibTransId="{9A7F77A3-052B-4D42-9A3F-A0A7D9EA1346}"/>
    <dgm:cxn modelId="{A8F8D27A-CF2B-4B2A-B5A4-E1F99C012F7A}" srcId="{3A870278-ACDB-4095-A9FC-4E59BBD77F88}" destId="{DA2B59CA-074F-4D92-9CEA-24994BC81ED0}" srcOrd="1" destOrd="0" parTransId="{B944FE1C-7468-49F6-9A84-E4B02A0AD304}" sibTransId="{1EA5B600-A625-4D93-B862-07553AA072FF}"/>
    <dgm:cxn modelId="{48909640-4EBA-4706-AD85-C7448C8DDEA0}" type="presOf" srcId="{B944FE1C-7468-49F6-9A84-E4B02A0AD304}" destId="{BC9DE5FB-BBBF-4A87-BF25-95C0C74B6272}" srcOrd="0" destOrd="0" presId="urn:microsoft.com/office/officeart/2005/8/layout/hierarchy6"/>
    <dgm:cxn modelId="{5150E28E-2534-4F61-B479-315E55127C1F}" type="presOf" srcId="{CE254155-9D41-4BB8-928E-50FD1C7D806D}" destId="{14DDB72E-7A49-4A1C-88A8-A1E4F8A4CEC8}" srcOrd="0" destOrd="0" presId="urn:microsoft.com/office/officeart/2005/8/layout/hierarchy6"/>
    <dgm:cxn modelId="{6F63C0F4-BC72-4EA4-89FA-CA40FD542731}" srcId="{7FD0ABE7-7FAF-4C26-8CD0-6C169AD67D8B}" destId="{F13A6496-F8E7-401D-B63F-EFF22E16A5D2}" srcOrd="3" destOrd="0" parTransId="{6148AB29-763D-40A0-9364-1BA1CA030A1F}" sibTransId="{CC0766EE-4F78-4948-B649-2367DD39CB24}"/>
    <dgm:cxn modelId="{2C4BF655-2D6C-4817-B613-3F262EBBD4A4}" type="presOf" srcId="{A9F66CB7-261C-406C-ADE3-2D8368E02078}" destId="{F2003994-D1FA-4029-A63C-94042ADCAEBC}" srcOrd="0" destOrd="0" presId="urn:microsoft.com/office/officeart/2005/8/layout/hierarchy6"/>
    <dgm:cxn modelId="{D481086D-444F-485F-9771-7C4530BC92F1}" type="presOf" srcId="{F13A6496-F8E7-401D-B63F-EFF22E16A5D2}" destId="{822A46EC-D27C-4FE8-91D6-8C6A00D21A50}" srcOrd="1" destOrd="0" presId="urn:microsoft.com/office/officeart/2005/8/layout/hierarchy6"/>
    <dgm:cxn modelId="{6C256D35-6C8A-4E44-943C-38C0CEFB6B43}" type="presOf" srcId="{AC08589D-CDBB-4597-A3F9-C562676CBB01}" destId="{60874DFF-B1F9-47F5-92E9-32CADF412A26}" srcOrd="0" destOrd="0" presId="urn:microsoft.com/office/officeart/2005/8/layout/hierarchy6"/>
    <dgm:cxn modelId="{95B28289-CE5F-486D-8AF8-674EFB6C5655}" type="presOf" srcId="{50D93525-1E84-44C5-A89E-C0B58C9C5434}" destId="{08B320BE-31B7-4922-B95B-3B43604E97D2}" srcOrd="0" destOrd="0" presId="urn:microsoft.com/office/officeart/2005/8/layout/hierarchy6"/>
    <dgm:cxn modelId="{937C556E-4AAD-40A8-9E3A-E1922307BACB}" srcId="{7FD0ABE7-7FAF-4C26-8CD0-6C169AD67D8B}" destId="{50D93525-1E84-44C5-A89E-C0B58C9C5434}" srcOrd="1" destOrd="0" parTransId="{29906A1F-C08F-451A-B9EE-EA094BD356F3}" sibTransId="{C6826C6D-92D3-47AD-B9AD-B9B33C6F4A76}"/>
    <dgm:cxn modelId="{727D2630-770F-40C7-A16D-0DA19BEF1317}" type="presOf" srcId="{50D93525-1E84-44C5-A89E-C0B58C9C5434}" destId="{B5ED0174-4902-4AB5-86B7-BC70563E21BB}" srcOrd="1" destOrd="0" presId="urn:microsoft.com/office/officeart/2005/8/layout/hierarchy6"/>
    <dgm:cxn modelId="{5CCBA4C4-9DCA-4D22-84DD-20568F07CB14}" type="presOf" srcId="{DC4B6AEB-B45D-4FF2-AE77-3A078966DE87}" destId="{3FA5EFF5-56AD-46D7-85F4-49B1E139EE7D}" srcOrd="0" destOrd="0" presId="urn:microsoft.com/office/officeart/2005/8/layout/hierarchy6"/>
    <dgm:cxn modelId="{68B844F5-D716-4134-AC7E-9D2B9E97FD03}" type="presOf" srcId="{0BE61803-C343-41B6-921C-BC605F286DDA}" destId="{F33F92BA-2BD8-49A2-85DA-40DBC91762BC}" srcOrd="0" destOrd="0" presId="urn:microsoft.com/office/officeart/2005/8/layout/hierarchy6"/>
    <dgm:cxn modelId="{4B022202-42FB-4C4A-82BC-24AFA4F00700}" type="presOf" srcId="{698DFD95-123B-4C59-BCA3-EE86FC9CA2ED}" destId="{FF13C8B5-08E6-48C7-934C-41D3AF145310}" srcOrd="0" destOrd="0" presId="urn:microsoft.com/office/officeart/2005/8/layout/hierarchy6"/>
    <dgm:cxn modelId="{426486B6-69A0-46B2-9383-A72A870527C9}" type="presParOf" srcId="{5A95D8AD-E50F-45F4-AB24-A6A8970C5F2C}" destId="{FCCBDEF7-FFD7-42CA-801C-68F33971B626}" srcOrd="0" destOrd="0" presId="urn:microsoft.com/office/officeart/2005/8/layout/hierarchy6"/>
    <dgm:cxn modelId="{C5BD5783-F5EA-403A-B87D-1249F24FD650}" type="presParOf" srcId="{FCCBDEF7-FFD7-42CA-801C-68F33971B626}" destId="{AA72BB30-7F48-43B2-B91D-EC4B467408B9}" srcOrd="0" destOrd="0" presId="urn:microsoft.com/office/officeart/2005/8/layout/hierarchy6"/>
    <dgm:cxn modelId="{066CC194-5C67-442C-987F-8204773282DB}" type="presParOf" srcId="{FCCBDEF7-FFD7-42CA-801C-68F33971B626}" destId="{0F085E2E-2303-4913-98E6-C3130D67E870}" srcOrd="1" destOrd="0" presId="urn:microsoft.com/office/officeart/2005/8/layout/hierarchy6"/>
    <dgm:cxn modelId="{7595DDF6-942F-4DA1-B98D-4425B3B21C26}" type="presParOf" srcId="{0F085E2E-2303-4913-98E6-C3130D67E870}" destId="{C7AA38C9-2BBD-47E2-9631-FBF73B343BA3}" srcOrd="0" destOrd="0" presId="urn:microsoft.com/office/officeart/2005/8/layout/hierarchy6"/>
    <dgm:cxn modelId="{959B7E9D-657A-465D-8965-26FB9108C84D}" type="presParOf" srcId="{C7AA38C9-2BBD-47E2-9631-FBF73B343BA3}" destId="{4BC22126-93D8-4313-B0FB-279A0DD1FF5C}" srcOrd="0" destOrd="0" presId="urn:microsoft.com/office/officeart/2005/8/layout/hierarchy6"/>
    <dgm:cxn modelId="{8D11B56D-A9E9-4C48-99D4-A66381E9E561}" type="presParOf" srcId="{C7AA38C9-2BBD-47E2-9631-FBF73B343BA3}" destId="{60F0E6DA-32D7-409C-9B2A-B0FF395CFC95}" srcOrd="1" destOrd="0" presId="urn:microsoft.com/office/officeart/2005/8/layout/hierarchy6"/>
    <dgm:cxn modelId="{23558391-B643-4ADF-BCF4-7BE3ABAD16A3}" type="presParOf" srcId="{60F0E6DA-32D7-409C-9B2A-B0FF395CFC95}" destId="{53CCD37A-CDF1-411A-976B-A2E02FB56169}" srcOrd="0" destOrd="0" presId="urn:microsoft.com/office/officeart/2005/8/layout/hierarchy6"/>
    <dgm:cxn modelId="{9DB90FCE-696D-45D0-B592-582367094F1E}" type="presParOf" srcId="{60F0E6DA-32D7-409C-9B2A-B0FF395CFC95}" destId="{6CFB4707-9F38-4E12-9950-8591A8C422BF}" srcOrd="1" destOrd="0" presId="urn:microsoft.com/office/officeart/2005/8/layout/hierarchy6"/>
    <dgm:cxn modelId="{C7CBED72-78CE-4EC3-AA81-0C0636503AA9}" type="presParOf" srcId="{6CFB4707-9F38-4E12-9950-8591A8C422BF}" destId="{4D719CCE-0F85-4FCF-8810-A9D27C7485C3}" srcOrd="0" destOrd="0" presId="urn:microsoft.com/office/officeart/2005/8/layout/hierarchy6"/>
    <dgm:cxn modelId="{AF4185C8-1A06-4EA7-A263-104EC3A6B82B}" type="presParOf" srcId="{6CFB4707-9F38-4E12-9950-8591A8C422BF}" destId="{DF29F17B-FE60-40E9-9466-F229E006B305}" srcOrd="1" destOrd="0" presId="urn:microsoft.com/office/officeart/2005/8/layout/hierarchy6"/>
    <dgm:cxn modelId="{192D3034-7322-49B1-AC0C-E5E036D5E108}" type="presParOf" srcId="{DF29F17B-FE60-40E9-9466-F229E006B305}" destId="{3DF25108-66F6-4838-BB5E-DE7BE09A1EB8}" srcOrd="0" destOrd="0" presId="urn:microsoft.com/office/officeart/2005/8/layout/hierarchy6"/>
    <dgm:cxn modelId="{0545F4B4-365B-4A98-9A29-685E5E827C6E}" type="presParOf" srcId="{DF29F17B-FE60-40E9-9466-F229E006B305}" destId="{DAC661B7-8DD0-4795-BD89-3D7819860979}" srcOrd="1" destOrd="0" presId="urn:microsoft.com/office/officeart/2005/8/layout/hierarchy6"/>
    <dgm:cxn modelId="{598D3000-8BAC-4A08-A2EE-9000237FF0AC}" type="presParOf" srcId="{DAC661B7-8DD0-4795-BD89-3D7819860979}" destId="{40C87E0A-76DE-46FA-B1E5-1ECEC8D10E1B}" srcOrd="0" destOrd="0" presId="urn:microsoft.com/office/officeart/2005/8/layout/hierarchy6"/>
    <dgm:cxn modelId="{89A49D79-2FBC-410A-A132-B7DC905CC581}" type="presParOf" srcId="{DAC661B7-8DD0-4795-BD89-3D7819860979}" destId="{4297A025-90BD-4875-99EF-70EA1A6C8AFA}" srcOrd="1" destOrd="0" presId="urn:microsoft.com/office/officeart/2005/8/layout/hierarchy6"/>
    <dgm:cxn modelId="{F0DCABE4-7CFB-4824-B298-4111C4A3169E}" type="presParOf" srcId="{4297A025-90BD-4875-99EF-70EA1A6C8AFA}" destId="{F60B4B38-EBC5-4EB8-B606-0C6B0B77B52F}" srcOrd="0" destOrd="0" presId="urn:microsoft.com/office/officeart/2005/8/layout/hierarchy6"/>
    <dgm:cxn modelId="{0AFB8559-7AE4-467D-8BED-E4970A744024}" type="presParOf" srcId="{4297A025-90BD-4875-99EF-70EA1A6C8AFA}" destId="{AC2E41B3-F48A-4974-9436-BA7BA7B0F01E}" srcOrd="1" destOrd="0" presId="urn:microsoft.com/office/officeart/2005/8/layout/hierarchy6"/>
    <dgm:cxn modelId="{8D396363-5C8B-4621-B43C-55C0B4C6B39D}" type="presParOf" srcId="{AC2E41B3-F48A-4974-9436-BA7BA7B0F01E}" destId="{14DDB72E-7A49-4A1C-88A8-A1E4F8A4CEC8}" srcOrd="0" destOrd="0" presId="urn:microsoft.com/office/officeart/2005/8/layout/hierarchy6"/>
    <dgm:cxn modelId="{154912FD-470E-4F46-814F-F8425B2889EC}" type="presParOf" srcId="{AC2E41B3-F48A-4974-9436-BA7BA7B0F01E}" destId="{73378256-7A79-463F-857B-CBA61DCE9119}" srcOrd="1" destOrd="0" presId="urn:microsoft.com/office/officeart/2005/8/layout/hierarchy6"/>
    <dgm:cxn modelId="{4DC2F13C-5F50-43AB-A17B-AC233B04E1DC}" type="presParOf" srcId="{4297A025-90BD-4875-99EF-70EA1A6C8AFA}" destId="{3FA5EFF5-56AD-46D7-85F4-49B1E139EE7D}" srcOrd="2" destOrd="0" presId="urn:microsoft.com/office/officeart/2005/8/layout/hierarchy6"/>
    <dgm:cxn modelId="{66FC0965-AF1A-45F5-A82E-9350073D344C}" type="presParOf" srcId="{4297A025-90BD-4875-99EF-70EA1A6C8AFA}" destId="{C01C01F8-CA99-493C-9B0D-1453933B6492}" srcOrd="3" destOrd="0" presId="urn:microsoft.com/office/officeart/2005/8/layout/hierarchy6"/>
    <dgm:cxn modelId="{BFB154C9-1556-49CF-B182-431261B7052E}" type="presParOf" srcId="{C01C01F8-CA99-493C-9B0D-1453933B6492}" destId="{587104DF-2CE5-4683-9DB7-D55A86414041}" srcOrd="0" destOrd="0" presId="urn:microsoft.com/office/officeart/2005/8/layout/hierarchy6"/>
    <dgm:cxn modelId="{E2EEF4E1-EE9C-4F21-BAD2-369F14FCFBCF}" type="presParOf" srcId="{C01C01F8-CA99-493C-9B0D-1453933B6492}" destId="{BDC969FD-0BBD-41F5-B0FA-FFD0B5506923}" srcOrd="1" destOrd="0" presId="urn:microsoft.com/office/officeart/2005/8/layout/hierarchy6"/>
    <dgm:cxn modelId="{0CCF99FF-6EB8-4815-9C2C-DD6F677051CB}" type="presParOf" srcId="{DF29F17B-FE60-40E9-9466-F229E006B305}" destId="{21E63339-F9CC-42AB-B7C8-CCC43487CD19}" srcOrd="2" destOrd="0" presId="urn:microsoft.com/office/officeart/2005/8/layout/hierarchy6"/>
    <dgm:cxn modelId="{4EC01DBC-F394-42C6-A8ED-EFC801C6E5ED}" type="presParOf" srcId="{DF29F17B-FE60-40E9-9466-F229E006B305}" destId="{F4FFAC9F-D125-4F85-951D-12088660C96E}" srcOrd="3" destOrd="0" presId="urn:microsoft.com/office/officeart/2005/8/layout/hierarchy6"/>
    <dgm:cxn modelId="{2757F60E-3858-4FB2-8605-7AE80783C9FC}" type="presParOf" srcId="{F4FFAC9F-D125-4F85-951D-12088660C96E}" destId="{C676E5A0-49CC-4C82-8AE6-331ED3517125}" srcOrd="0" destOrd="0" presId="urn:microsoft.com/office/officeart/2005/8/layout/hierarchy6"/>
    <dgm:cxn modelId="{CF6EB85E-B37F-4F02-BE50-A03DCDFEE2EE}" type="presParOf" srcId="{F4FFAC9F-D125-4F85-951D-12088660C96E}" destId="{B128B620-3408-451C-9C3C-86CB6DFAA76E}" srcOrd="1" destOrd="0" presId="urn:microsoft.com/office/officeart/2005/8/layout/hierarchy6"/>
    <dgm:cxn modelId="{2EB73CFC-BA8C-4E59-BED8-251EFEF0DA52}" type="presParOf" srcId="{B128B620-3408-451C-9C3C-86CB6DFAA76E}" destId="{F6930279-9925-4AB2-8842-B8B8EDA9C1FB}" srcOrd="0" destOrd="0" presId="urn:microsoft.com/office/officeart/2005/8/layout/hierarchy6"/>
    <dgm:cxn modelId="{A36204F4-C0A4-4DD1-8DDB-0153CC1B3353}" type="presParOf" srcId="{B128B620-3408-451C-9C3C-86CB6DFAA76E}" destId="{24D217DB-170E-4F42-B35E-E0695B787EDF}" srcOrd="1" destOrd="0" presId="urn:microsoft.com/office/officeart/2005/8/layout/hierarchy6"/>
    <dgm:cxn modelId="{3BAF132D-3C1E-4577-B357-AA85BB53959B}" type="presParOf" srcId="{24D217DB-170E-4F42-B35E-E0695B787EDF}" destId="{387E67C5-8407-43AF-A53A-CC24DD826B0D}" srcOrd="0" destOrd="0" presId="urn:microsoft.com/office/officeart/2005/8/layout/hierarchy6"/>
    <dgm:cxn modelId="{1FD6207B-C041-4D04-8454-FAD80A1CACD7}" type="presParOf" srcId="{24D217DB-170E-4F42-B35E-E0695B787EDF}" destId="{95FF8A24-78DD-46EC-A98B-040DC593F02E}" srcOrd="1" destOrd="0" presId="urn:microsoft.com/office/officeart/2005/8/layout/hierarchy6"/>
    <dgm:cxn modelId="{DF019888-B509-4528-BDA1-C9E67044904E}" type="presParOf" srcId="{B128B620-3408-451C-9C3C-86CB6DFAA76E}" destId="{83544C36-FCAD-457F-8B5D-99BB59D0A796}" srcOrd="2" destOrd="0" presId="urn:microsoft.com/office/officeart/2005/8/layout/hierarchy6"/>
    <dgm:cxn modelId="{9FAD9691-F668-49C2-8D6F-0D6A9F417F40}" type="presParOf" srcId="{B128B620-3408-451C-9C3C-86CB6DFAA76E}" destId="{B77E1A65-7456-40F6-8EA0-87B788D89474}" srcOrd="3" destOrd="0" presId="urn:microsoft.com/office/officeart/2005/8/layout/hierarchy6"/>
    <dgm:cxn modelId="{D9FB0F57-3AD8-43FE-97C9-27038EA151D6}" type="presParOf" srcId="{B77E1A65-7456-40F6-8EA0-87B788D89474}" destId="{DE8889D8-06A1-4C6B-A615-18F4971F40EB}" srcOrd="0" destOrd="0" presId="urn:microsoft.com/office/officeart/2005/8/layout/hierarchy6"/>
    <dgm:cxn modelId="{957A559C-D209-4B56-A081-FD44B03558B4}" type="presParOf" srcId="{B77E1A65-7456-40F6-8EA0-87B788D89474}" destId="{A66CF698-907E-4C95-A9EE-3F34D043BDF7}" srcOrd="1" destOrd="0" presId="urn:microsoft.com/office/officeart/2005/8/layout/hierarchy6"/>
    <dgm:cxn modelId="{834BF5DA-C66E-4FFC-94F8-4A8787D3BAEE}" type="presParOf" srcId="{60F0E6DA-32D7-409C-9B2A-B0FF395CFC95}" destId="{F2003994-D1FA-4029-A63C-94042ADCAEBC}" srcOrd="2" destOrd="0" presId="urn:microsoft.com/office/officeart/2005/8/layout/hierarchy6"/>
    <dgm:cxn modelId="{98180981-8E0F-4809-AAA4-0FB8DC5BA5B0}" type="presParOf" srcId="{60F0E6DA-32D7-409C-9B2A-B0FF395CFC95}" destId="{7CDA7A63-31F4-427C-891E-A25E46DA9893}" srcOrd="3" destOrd="0" presId="urn:microsoft.com/office/officeart/2005/8/layout/hierarchy6"/>
    <dgm:cxn modelId="{A28086A9-B58A-44E3-9A3B-D7C5C9B47902}" type="presParOf" srcId="{7CDA7A63-31F4-427C-891E-A25E46DA9893}" destId="{E5CF70C4-34C3-4D8C-B5DC-3FF3703120F6}" srcOrd="0" destOrd="0" presId="urn:microsoft.com/office/officeart/2005/8/layout/hierarchy6"/>
    <dgm:cxn modelId="{5FCEA07B-FE5C-420F-8067-01C2E9AAB214}" type="presParOf" srcId="{7CDA7A63-31F4-427C-891E-A25E46DA9893}" destId="{06749A24-31B7-4C50-BE03-6396E8259188}" srcOrd="1" destOrd="0" presId="urn:microsoft.com/office/officeart/2005/8/layout/hierarchy6"/>
    <dgm:cxn modelId="{87B1B572-A75A-4883-A7A7-B736C054BD78}" type="presParOf" srcId="{06749A24-31B7-4C50-BE03-6396E8259188}" destId="{60874DFF-B1F9-47F5-92E9-32CADF412A26}" srcOrd="0" destOrd="0" presId="urn:microsoft.com/office/officeart/2005/8/layout/hierarchy6"/>
    <dgm:cxn modelId="{59EEC4C8-BE1A-49B7-B522-6D8E72677C9D}" type="presParOf" srcId="{06749A24-31B7-4C50-BE03-6396E8259188}" destId="{B7494CD5-730F-4805-ADDC-B23EF7FDE9C6}" srcOrd="1" destOrd="0" presId="urn:microsoft.com/office/officeart/2005/8/layout/hierarchy6"/>
    <dgm:cxn modelId="{9368C8C4-F202-41C3-86A2-B993EABF4505}" type="presParOf" srcId="{B7494CD5-730F-4805-ADDC-B23EF7FDE9C6}" destId="{65C772C4-A7D6-4882-8F3C-CB19E473DA27}" srcOrd="0" destOrd="0" presId="urn:microsoft.com/office/officeart/2005/8/layout/hierarchy6"/>
    <dgm:cxn modelId="{BCE1F827-4B22-49E4-B702-D3444C952531}" type="presParOf" srcId="{B7494CD5-730F-4805-ADDC-B23EF7FDE9C6}" destId="{9B0F587E-972F-4E59-B352-37B6C5843FE3}" srcOrd="1" destOrd="0" presId="urn:microsoft.com/office/officeart/2005/8/layout/hierarchy6"/>
    <dgm:cxn modelId="{D5D6A976-AA58-4B04-BE53-D9ED6280D72C}" type="presParOf" srcId="{06749A24-31B7-4C50-BE03-6396E8259188}" destId="{BC9DE5FB-BBBF-4A87-BF25-95C0C74B6272}" srcOrd="2" destOrd="0" presId="urn:microsoft.com/office/officeart/2005/8/layout/hierarchy6"/>
    <dgm:cxn modelId="{B5ED5764-C258-4291-96A7-5EFF7641D8BF}" type="presParOf" srcId="{06749A24-31B7-4C50-BE03-6396E8259188}" destId="{E37DE5AB-5044-4A75-9858-228D87DA1AC4}" srcOrd="3" destOrd="0" presId="urn:microsoft.com/office/officeart/2005/8/layout/hierarchy6"/>
    <dgm:cxn modelId="{846913A9-9C3A-4044-9BE6-F50746D3A5E8}" type="presParOf" srcId="{E37DE5AB-5044-4A75-9858-228D87DA1AC4}" destId="{4C04E196-40C4-4507-9E06-B203FFAC0CAC}" srcOrd="0" destOrd="0" presId="urn:microsoft.com/office/officeart/2005/8/layout/hierarchy6"/>
    <dgm:cxn modelId="{24AFCB5A-6E5A-4B3B-B12D-CBB2C40DAC17}" type="presParOf" srcId="{E37DE5AB-5044-4A75-9858-228D87DA1AC4}" destId="{2B959BA5-E004-4D5C-A978-AD7670966B42}" srcOrd="1" destOrd="0" presId="urn:microsoft.com/office/officeart/2005/8/layout/hierarchy6"/>
    <dgm:cxn modelId="{C0BBC2CC-593C-44A5-949F-05922B1475BC}" type="presParOf" srcId="{5A95D8AD-E50F-45F4-AB24-A6A8970C5F2C}" destId="{EC1064C4-1807-418E-ABD6-49ACD0147379}" srcOrd="1" destOrd="0" presId="urn:microsoft.com/office/officeart/2005/8/layout/hierarchy6"/>
    <dgm:cxn modelId="{23BCCBA8-2FF4-4580-929D-5BFFD286806A}" type="presParOf" srcId="{EC1064C4-1807-418E-ABD6-49ACD0147379}" destId="{AA541579-C405-4F83-B76E-BB7B3B8FC558}" srcOrd="0" destOrd="0" presId="urn:microsoft.com/office/officeart/2005/8/layout/hierarchy6"/>
    <dgm:cxn modelId="{F961944D-AADF-4052-B659-BA360FA17B80}" type="presParOf" srcId="{AA541579-C405-4F83-B76E-BB7B3B8FC558}" destId="{08B320BE-31B7-4922-B95B-3B43604E97D2}" srcOrd="0" destOrd="0" presId="urn:microsoft.com/office/officeart/2005/8/layout/hierarchy6"/>
    <dgm:cxn modelId="{F941C083-3C1C-4FD5-80F6-2031D4F328D4}" type="presParOf" srcId="{AA541579-C405-4F83-B76E-BB7B3B8FC558}" destId="{B5ED0174-4902-4AB5-86B7-BC70563E21BB}" srcOrd="1" destOrd="0" presId="urn:microsoft.com/office/officeart/2005/8/layout/hierarchy6"/>
    <dgm:cxn modelId="{78E9919C-3E90-4080-9161-F1A1BEC46255}" type="presParOf" srcId="{EC1064C4-1807-418E-ABD6-49ACD0147379}" destId="{61B56C5E-E70C-4DA1-8AB8-B731FF7A4AEC}" srcOrd="1" destOrd="0" presId="urn:microsoft.com/office/officeart/2005/8/layout/hierarchy6"/>
    <dgm:cxn modelId="{7E721CEC-BF4E-418A-B6CB-8ABEAC9C96BB}" type="presParOf" srcId="{61B56C5E-E70C-4DA1-8AB8-B731FF7A4AEC}" destId="{8686215E-A864-453B-85AA-1F39B7555BA1}" srcOrd="0" destOrd="0" presId="urn:microsoft.com/office/officeart/2005/8/layout/hierarchy6"/>
    <dgm:cxn modelId="{310FF3A8-C1CF-44F1-B645-E60715280A48}" type="presParOf" srcId="{EC1064C4-1807-418E-ABD6-49ACD0147379}" destId="{E01FE8D8-F931-4589-BEFF-E326B5B78747}" srcOrd="2" destOrd="0" presId="urn:microsoft.com/office/officeart/2005/8/layout/hierarchy6"/>
    <dgm:cxn modelId="{0BF4A4BE-BACD-4C0E-9963-D62A49A5352A}" type="presParOf" srcId="{E01FE8D8-F931-4589-BEFF-E326B5B78747}" destId="{F33F92BA-2BD8-49A2-85DA-40DBC91762BC}" srcOrd="0" destOrd="0" presId="urn:microsoft.com/office/officeart/2005/8/layout/hierarchy6"/>
    <dgm:cxn modelId="{BC41A74C-E733-4136-AB1A-6BA473E22A55}" type="presParOf" srcId="{E01FE8D8-F931-4589-BEFF-E326B5B78747}" destId="{19643D47-D603-4185-BFC8-5EEC37B18267}" srcOrd="1" destOrd="0" presId="urn:microsoft.com/office/officeart/2005/8/layout/hierarchy6"/>
    <dgm:cxn modelId="{9B00DE5A-DCDF-46A5-8C9D-769E84D69B98}" type="presParOf" srcId="{EC1064C4-1807-418E-ABD6-49ACD0147379}" destId="{39AFFFB5-35C3-409D-BFF4-E18EC28133C4}" srcOrd="3" destOrd="0" presId="urn:microsoft.com/office/officeart/2005/8/layout/hierarchy6"/>
    <dgm:cxn modelId="{D8F8086B-448F-4FE0-8576-F0F43E6043D8}" type="presParOf" srcId="{39AFFFB5-35C3-409D-BFF4-E18EC28133C4}" destId="{8676CAFD-5354-482F-B5A7-2D40E7C4D60B}" srcOrd="0" destOrd="0" presId="urn:microsoft.com/office/officeart/2005/8/layout/hierarchy6"/>
    <dgm:cxn modelId="{550B7521-FA54-491A-BE5F-E013ABC3A1D6}" type="presParOf" srcId="{EC1064C4-1807-418E-ABD6-49ACD0147379}" destId="{2BEDD301-46B2-446D-B1B0-67C62F44B758}" srcOrd="4" destOrd="0" presId="urn:microsoft.com/office/officeart/2005/8/layout/hierarchy6"/>
    <dgm:cxn modelId="{4B4807AC-6FD3-436B-8D78-3BA86B35FCB4}" type="presParOf" srcId="{2BEDD301-46B2-446D-B1B0-67C62F44B758}" destId="{49C5F48E-8F79-4FE4-863B-D0CEFF510480}" srcOrd="0" destOrd="0" presId="urn:microsoft.com/office/officeart/2005/8/layout/hierarchy6"/>
    <dgm:cxn modelId="{E80337F4-1FE5-41EA-8504-35F8216A2792}" type="presParOf" srcId="{2BEDD301-46B2-446D-B1B0-67C62F44B758}" destId="{822A46EC-D27C-4FE8-91D6-8C6A00D21A50}" srcOrd="1" destOrd="0" presId="urn:microsoft.com/office/officeart/2005/8/layout/hierarchy6"/>
    <dgm:cxn modelId="{EFA44B6D-E756-4699-820C-A0E7F534C101}" type="presParOf" srcId="{EC1064C4-1807-418E-ABD6-49ACD0147379}" destId="{51C8250F-A13D-4E5D-8179-CEBFA5592A15}" srcOrd="5" destOrd="0" presId="urn:microsoft.com/office/officeart/2005/8/layout/hierarchy6"/>
    <dgm:cxn modelId="{3825B645-8C1B-4AFB-9458-38D77E3D38E2}" type="presParOf" srcId="{51C8250F-A13D-4E5D-8179-CEBFA5592A15}" destId="{C97C0163-306E-4278-9CA5-E8C7BFC7B504}" srcOrd="0" destOrd="0" presId="urn:microsoft.com/office/officeart/2005/8/layout/hierarchy6"/>
    <dgm:cxn modelId="{6415615E-FAF0-4EA6-A6AE-B31A4EF09F2B}" type="presParOf" srcId="{EC1064C4-1807-418E-ABD6-49ACD0147379}" destId="{46D9328A-360F-4D22-97CD-1215633F1E2A}" srcOrd="6" destOrd="0" presId="urn:microsoft.com/office/officeart/2005/8/layout/hierarchy6"/>
    <dgm:cxn modelId="{8FB120C2-8E66-451D-8D42-B0735CA7E837}" type="presParOf" srcId="{46D9328A-360F-4D22-97CD-1215633F1E2A}" destId="{FF13C8B5-08E6-48C7-934C-41D3AF145310}" srcOrd="0" destOrd="0" presId="urn:microsoft.com/office/officeart/2005/8/layout/hierarchy6"/>
    <dgm:cxn modelId="{57039EFA-37D9-4B99-B38C-7715E59DE778}" type="presParOf" srcId="{46D9328A-360F-4D22-97CD-1215633F1E2A}" destId="{3605084E-4CE1-4A69-BA79-5A913B0DCCF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2957C-0909-4473-A539-B268F4A49D3D}">
      <dsp:nvSpPr>
        <dsp:cNvPr id="0" name=""/>
        <dsp:cNvSpPr/>
      </dsp:nvSpPr>
      <dsp:spPr>
        <a:xfrm>
          <a:off x="1896848" y="752305"/>
          <a:ext cx="5016319" cy="5016319"/>
        </a:xfrm>
        <a:prstGeom prst="blockArc">
          <a:avLst>
            <a:gd name="adj1" fmla="val 90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E1147-2676-47A9-BFE6-5BB296AC71A7}">
      <dsp:nvSpPr>
        <dsp:cNvPr id="0" name=""/>
        <dsp:cNvSpPr/>
      </dsp:nvSpPr>
      <dsp:spPr>
        <a:xfrm>
          <a:off x="1896848" y="752305"/>
          <a:ext cx="5016319" cy="5016319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E998F-5EC8-4B11-8ADA-497A52B3B058}">
      <dsp:nvSpPr>
        <dsp:cNvPr id="0" name=""/>
        <dsp:cNvSpPr/>
      </dsp:nvSpPr>
      <dsp:spPr>
        <a:xfrm>
          <a:off x="1896848" y="752305"/>
          <a:ext cx="5016319" cy="5016319"/>
        </a:xfrm>
        <a:prstGeom prst="blockArc">
          <a:avLst>
            <a:gd name="adj1" fmla="val 16200000"/>
            <a:gd name="adj2" fmla="val 1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39B6B-24F7-4574-A3AE-89D30C3D30E7}">
      <dsp:nvSpPr>
        <dsp:cNvPr id="0" name=""/>
        <dsp:cNvSpPr/>
      </dsp:nvSpPr>
      <dsp:spPr>
        <a:xfrm>
          <a:off x="3250533" y="2105990"/>
          <a:ext cx="2308949" cy="23089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Frutiger Linotype" panose="020B0604030504040204" pitchFamily="34" charset="0"/>
            </a:rPr>
            <a:t>Ehrenamts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latin typeface="Frutiger Linotype" panose="020B0604030504040204" pitchFamily="34" charset="0"/>
            </a:rPr>
            <a:t>koordina</a:t>
          </a:r>
          <a:endParaRPr lang="de-DE" sz="2000" kern="1200" dirty="0" smtClean="0">
            <a:latin typeface="Frutiger Linotype" panose="020B060403050404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latin typeface="Frutiger Linotype" panose="020B0604030504040204" pitchFamily="34" charset="0"/>
            </a:rPr>
            <a:t>tion</a:t>
          </a:r>
          <a:endParaRPr lang="de-DE" sz="2000" kern="1200" dirty="0">
            <a:latin typeface="Frutiger Linotype" panose="020B0604030504040204" pitchFamily="34" charset="0"/>
          </a:endParaRPr>
        </a:p>
      </dsp:txBody>
      <dsp:txXfrm>
        <a:off x="3588671" y="2444128"/>
        <a:ext cx="1632673" cy="1632673"/>
      </dsp:txXfrm>
    </dsp:sp>
    <dsp:sp modelId="{A1CF40BA-EBEF-4469-9A18-4EE59FC169BC}">
      <dsp:nvSpPr>
        <dsp:cNvPr id="0" name=""/>
        <dsp:cNvSpPr/>
      </dsp:nvSpPr>
      <dsp:spPr>
        <a:xfrm>
          <a:off x="3596876" y="2358"/>
          <a:ext cx="1616264" cy="1616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Begleitung</a:t>
          </a:r>
          <a:endParaRPr lang="de-DE" sz="1200" kern="1200" dirty="0"/>
        </a:p>
      </dsp:txBody>
      <dsp:txXfrm>
        <a:off x="3833572" y="239054"/>
        <a:ext cx="1142872" cy="1142872"/>
      </dsp:txXfrm>
    </dsp:sp>
    <dsp:sp modelId="{79AB21E8-0F9B-40A3-B314-E692D97C05D7}">
      <dsp:nvSpPr>
        <dsp:cNvPr id="0" name=""/>
        <dsp:cNvSpPr/>
      </dsp:nvSpPr>
      <dsp:spPr>
        <a:xfrm>
          <a:off x="5718616" y="3677319"/>
          <a:ext cx="1616264" cy="1616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Gewinnung</a:t>
          </a:r>
          <a:endParaRPr lang="de-DE" sz="1200" kern="1200" dirty="0"/>
        </a:p>
      </dsp:txBody>
      <dsp:txXfrm>
        <a:off x="5955312" y="3914015"/>
        <a:ext cx="1142872" cy="1142872"/>
      </dsp:txXfrm>
    </dsp:sp>
    <dsp:sp modelId="{10A614B7-6A66-4348-AD10-D41591B020ED}">
      <dsp:nvSpPr>
        <dsp:cNvPr id="0" name=""/>
        <dsp:cNvSpPr/>
      </dsp:nvSpPr>
      <dsp:spPr>
        <a:xfrm>
          <a:off x="1503865" y="3729735"/>
          <a:ext cx="1558806" cy="15114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Anerkennung und Wertschätzung</a:t>
          </a:r>
          <a:endParaRPr lang="de-DE" sz="1200" kern="1200" dirty="0"/>
        </a:p>
      </dsp:txBody>
      <dsp:txXfrm>
        <a:off x="1732147" y="3951079"/>
        <a:ext cx="1102242" cy="10687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2957C-0909-4473-A539-B268F4A49D3D}">
      <dsp:nvSpPr>
        <dsp:cNvPr id="0" name=""/>
        <dsp:cNvSpPr/>
      </dsp:nvSpPr>
      <dsp:spPr>
        <a:xfrm>
          <a:off x="1896848" y="752305"/>
          <a:ext cx="5016319" cy="5016319"/>
        </a:xfrm>
        <a:prstGeom prst="blockArc">
          <a:avLst>
            <a:gd name="adj1" fmla="val 90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E1147-2676-47A9-BFE6-5BB296AC71A7}">
      <dsp:nvSpPr>
        <dsp:cNvPr id="0" name=""/>
        <dsp:cNvSpPr/>
      </dsp:nvSpPr>
      <dsp:spPr>
        <a:xfrm>
          <a:off x="1896848" y="752305"/>
          <a:ext cx="5016319" cy="5016319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E998F-5EC8-4B11-8ADA-497A52B3B058}">
      <dsp:nvSpPr>
        <dsp:cNvPr id="0" name=""/>
        <dsp:cNvSpPr/>
      </dsp:nvSpPr>
      <dsp:spPr>
        <a:xfrm>
          <a:off x="1896848" y="752305"/>
          <a:ext cx="5016319" cy="5016319"/>
        </a:xfrm>
        <a:prstGeom prst="blockArc">
          <a:avLst>
            <a:gd name="adj1" fmla="val 16200000"/>
            <a:gd name="adj2" fmla="val 1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39B6B-24F7-4574-A3AE-89D30C3D30E7}">
      <dsp:nvSpPr>
        <dsp:cNvPr id="0" name=""/>
        <dsp:cNvSpPr/>
      </dsp:nvSpPr>
      <dsp:spPr>
        <a:xfrm>
          <a:off x="3250533" y="2105990"/>
          <a:ext cx="2308949" cy="23089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latin typeface="Frutiger Linotype" panose="020B0604030504040204" pitchFamily="34" charset="0"/>
            </a:rPr>
            <a:t>Ehrenamts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latin typeface="Frutiger Linotype" panose="020B0604030504040204" pitchFamily="34" charset="0"/>
            </a:rPr>
            <a:t>koordina</a:t>
          </a:r>
          <a:endParaRPr lang="de-DE" sz="2000" kern="1200" dirty="0" smtClean="0">
            <a:latin typeface="Frutiger Linotype" panose="020B060403050404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latin typeface="Frutiger Linotype" panose="020B0604030504040204" pitchFamily="34" charset="0"/>
            </a:rPr>
            <a:t>tion</a:t>
          </a:r>
          <a:endParaRPr lang="de-DE" sz="2000" kern="1200" dirty="0">
            <a:latin typeface="Frutiger Linotype" panose="020B0604030504040204" pitchFamily="34" charset="0"/>
          </a:endParaRPr>
        </a:p>
      </dsp:txBody>
      <dsp:txXfrm>
        <a:off x="3588671" y="2444128"/>
        <a:ext cx="1632673" cy="1632673"/>
      </dsp:txXfrm>
    </dsp:sp>
    <dsp:sp modelId="{A1CF40BA-EBEF-4469-9A18-4EE59FC169BC}">
      <dsp:nvSpPr>
        <dsp:cNvPr id="0" name=""/>
        <dsp:cNvSpPr/>
      </dsp:nvSpPr>
      <dsp:spPr>
        <a:xfrm>
          <a:off x="3596876" y="2358"/>
          <a:ext cx="1616264" cy="1616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Begleitung</a:t>
          </a:r>
          <a:endParaRPr lang="de-DE" sz="1200" kern="1200" dirty="0"/>
        </a:p>
      </dsp:txBody>
      <dsp:txXfrm>
        <a:off x="3833572" y="239054"/>
        <a:ext cx="1142872" cy="1142872"/>
      </dsp:txXfrm>
    </dsp:sp>
    <dsp:sp modelId="{79AB21E8-0F9B-40A3-B314-E692D97C05D7}">
      <dsp:nvSpPr>
        <dsp:cNvPr id="0" name=""/>
        <dsp:cNvSpPr/>
      </dsp:nvSpPr>
      <dsp:spPr>
        <a:xfrm>
          <a:off x="5718616" y="3677319"/>
          <a:ext cx="1616264" cy="1616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71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Gewinnung</a:t>
          </a:r>
          <a:endParaRPr lang="de-DE" sz="1200" kern="1200" dirty="0"/>
        </a:p>
      </dsp:txBody>
      <dsp:txXfrm>
        <a:off x="5955312" y="3914015"/>
        <a:ext cx="1142872" cy="1142872"/>
      </dsp:txXfrm>
    </dsp:sp>
    <dsp:sp modelId="{10A614B7-6A66-4348-AD10-D41591B020ED}">
      <dsp:nvSpPr>
        <dsp:cNvPr id="0" name=""/>
        <dsp:cNvSpPr/>
      </dsp:nvSpPr>
      <dsp:spPr>
        <a:xfrm>
          <a:off x="1503865" y="3729735"/>
          <a:ext cx="1558806" cy="15114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Anerkennung und Wertschätzung</a:t>
          </a:r>
          <a:endParaRPr lang="de-DE" sz="1200" kern="1200" dirty="0"/>
        </a:p>
      </dsp:txBody>
      <dsp:txXfrm>
        <a:off x="1732147" y="3951079"/>
        <a:ext cx="1102242" cy="10687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1C218-804D-4706-84F3-B7FFF76E4917}">
      <dsp:nvSpPr>
        <dsp:cNvPr id="0" name=""/>
        <dsp:cNvSpPr/>
      </dsp:nvSpPr>
      <dsp:spPr>
        <a:xfrm rot="10800000">
          <a:off x="1637795" y="52187"/>
          <a:ext cx="5716547" cy="6931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Gottesdienst, Kasualien, Kirchenmusik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400" kern="1200" dirty="0"/>
        </a:p>
      </dsp:txBody>
      <dsp:txXfrm rot="10800000">
        <a:off x="1811084" y="52187"/>
        <a:ext cx="5543258" cy="693156"/>
      </dsp:txXfrm>
    </dsp:sp>
    <dsp:sp modelId="{21E279CC-E1E2-4730-A8BC-6259C20EDBAC}">
      <dsp:nvSpPr>
        <dsp:cNvPr id="0" name=""/>
        <dsp:cNvSpPr/>
      </dsp:nvSpPr>
      <dsp:spPr>
        <a:xfrm>
          <a:off x="1241968" y="2938"/>
          <a:ext cx="791654" cy="79165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4CD146-4F12-4FC5-8D7C-4917C438B4DC}">
      <dsp:nvSpPr>
        <dsp:cNvPr id="0" name=""/>
        <dsp:cNvSpPr/>
      </dsp:nvSpPr>
      <dsp:spPr>
        <a:xfrm rot="10800000">
          <a:off x="1637795" y="1030907"/>
          <a:ext cx="5716547" cy="7916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smtClean="0"/>
            <a:t>Gruppen, Kreise und Projekte</a:t>
          </a:r>
          <a:endParaRPr lang="de-DE" sz="2500" kern="1200" dirty="0"/>
        </a:p>
      </dsp:txBody>
      <dsp:txXfrm rot="10800000">
        <a:off x="1835708" y="1030907"/>
        <a:ext cx="5518634" cy="791654"/>
      </dsp:txXfrm>
    </dsp:sp>
    <dsp:sp modelId="{1DB10DFD-26BE-4EB6-B648-8F62B7F651D5}">
      <dsp:nvSpPr>
        <dsp:cNvPr id="0" name=""/>
        <dsp:cNvSpPr/>
      </dsp:nvSpPr>
      <dsp:spPr>
        <a:xfrm>
          <a:off x="1241968" y="1030907"/>
          <a:ext cx="791654" cy="79165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79516-91A1-46BC-AFC0-56EAA8FA106C}">
      <dsp:nvSpPr>
        <dsp:cNvPr id="0" name=""/>
        <dsp:cNvSpPr/>
      </dsp:nvSpPr>
      <dsp:spPr>
        <a:xfrm rot="10800000">
          <a:off x="1637795" y="2058875"/>
          <a:ext cx="5716547" cy="7916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 smtClean="0"/>
            <a:t>Bildung und kirchlicher Unterricht</a:t>
          </a:r>
          <a:endParaRPr lang="de-DE" sz="2500" kern="1200" dirty="0"/>
        </a:p>
      </dsp:txBody>
      <dsp:txXfrm rot="10800000">
        <a:off x="1835708" y="2058875"/>
        <a:ext cx="5518634" cy="791654"/>
      </dsp:txXfrm>
    </dsp:sp>
    <dsp:sp modelId="{A7347A81-B314-4CA1-90DF-AD8E23AC0917}">
      <dsp:nvSpPr>
        <dsp:cNvPr id="0" name=""/>
        <dsp:cNvSpPr/>
      </dsp:nvSpPr>
      <dsp:spPr>
        <a:xfrm>
          <a:off x="1241968" y="2058875"/>
          <a:ext cx="791654" cy="79165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D0A0A0-2427-4282-81A0-C8943A45E5F7}">
      <dsp:nvSpPr>
        <dsp:cNvPr id="0" name=""/>
        <dsp:cNvSpPr/>
      </dsp:nvSpPr>
      <dsp:spPr>
        <a:xfrm rot="10800000">
          <a:off x="1637795" y="3086844"/>
          <a:ext cx="5716547" cy="7916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smtClean="0"/>
            <a:t>Seelsorge und Diakonie</a:t>
          </a:r>
          <a:endParaRPr lang="de-DE" sz="2500" kern="1200"/>
        </a:p>
      </dsp:txBody>
      <dsp:txXfrm rot="10800000">
        <a:off x="1835708" y="3086844"/>
        <a:ext cx="5518634" cy="791654"/>
      </dsp:txXfrm>
    </dsp:sp>
    <dsp:sp modelId="{F1B51D69-424B-4C33-8903-493EDC7D2576}">
      <dsp:nvSpPr>
        <dsp:cNvPr id="0" name=""/>
        <dsp:cNvSpPr/>
      </dsp:nvSpPr>
      <dsp:spPr>
        <a:xfrm>
          <a:off x="1257469" y="3079094"/>
          <a:ext cx="791654" cy="79165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1C218-804D-4706-84F3-B7FFF76E4917}">
      <dsp:nvSpPr>
        <dsp:cNvPr id="0" name=""/>
        <dsp:cNvSpPr/>
      </dsp:nvSpPr>
      <dsp:spPr>
        <a:xfrm rot="10800000">
          <a:off x="1637795" y="2938"/>
          <a:ext cx="5716547" cy="7916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Öffentlichkeitsarbeit und Fundraising</a:t>
          </a:r>
          <a:endParaRPr lang="de-DE" sz="2300" kern="1200" dirty="0"/>
        </a:p>
      </dsp:txBody>
      <dsp:txXfrm rot="10800000">
        <a:off x="1835708" y="2938"/>
        <a:ext cx="5518634" cy="791654"/>
      </dsp:txXfrm>
    </dsp:sp>
    <dsp:sp modelId="{21E279CC-E1E2-4730-A8BC-6259C20EDBAC}">
      <dsp:nvSpPr>
        <dsp:cNvPr id="0" name=""/>
        <dsp:cNvSpPr/>
      </dsp:nvSpPr>
      <dsp:spPr>
        <a:xfrm>
          <a:off x="1241968" y="2938"/>
          <a:ext cx="791654" cy="79165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15A0D-227C-48A1-B99A-C890B56C98BC}">
      <dsp:nvSpPr>
        <dsp:cNvPr id="0" name=""/>
        <dsp:cNvSpPr/>
      </dsp:nvSpPr>
      <dsp:spPr>
        <a:xfrm rot="10800000">
          <a:off x="1637795" y="1030907"/>
          <a:ext cx="5716547" cy="7916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Leitung und Mitarbeitende</a:t>
          </a:r>
          <a:endParaRPr lang="de-DE" sz="2300" kern="1200" dirty="0"/>
        </a:p>
      </dsp:txBody>
      <dsp:txXfrm rot="10800000">
        <a:off x="1835708" y="1030907"/>
        <a:ext cx="5518634" cy="791654"/>
      </dsp:txXfrm>
    </dsp:sp>
    <dsp:sp modelId="{BE817915-DFDB-4D3A-9445-1056C78D4626}">
      <dsp:nvSpPr>
        <dsp:cNvPr id="0" name=""/>
        <dsp:cNvSpPr/>
      </dsp:nvSpPr>
      <dsp:spPr>
        <a:xfrm>
          <a:off x="1241968" y="1030907"/>
          <a:ext cx="791654" cy="79165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C77AE-7315-451B-A662-AEDA8BBCD00E}">
      <dsp:nvSpPr>
        <dsp:cNvPr id="0" name=""/>
        <dsp:cNvSpPr/>
      </dsp:nvSpPr>
      <dsp:spPr>
        <a:xfrm rot="10800000">
          <a:off x="1637795" y="2058875"/>
          <a:ext cx="5716547" cy="7916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Mission, Ökumene und Partnerschaften</a:t>
          </a:r>
          <a:endParaRPr lang="de-DE" sz="2300" kern="1200" dirty="0"/>
        </a:p>
      </dsp:txBody>
      <dsp:txXfrm rot="10800000">
        <a:off x="1835708" y="2058875"/>
        <a:ext cx="5518634" cy="791654"/>
      </dsp:txXfrm>
    </dsp:sp>
    <dsp:sp modelId="{7387F6B9-A006-4D7C-AD45-E37D5329501A}">
      <dsp:nvSpPr>
        <dsp:cNvPr id="0" name=""/>
        <dsp:cNvSpPr/>
      </dsp:nvSpPr>
      <dsp:spPr>
        <a:xfrm>
          <a:off x="1241968" y="2058875"/>
          <a:ext cx="791654" cy="79165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82989-625C-4CF1-BA75-CE9982B7C4FF}">
      <dsp:nvSpPr>
        <dsp:cNvPr id="0" name=""/>
        <dsp:cNvSpPr/>
      </dsp:nvSpPr>
      <dsp:spPr>
        <a:xfrm rot="10800000">
          <a:off x="1637795" y="3086844"/>
          <a:ext cx="5716547" cy="7916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097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smtClean="0"/>
            <a:t>Einrichtungen in Verantwortung der Kirchengemeinde</a:t>
          </a:r>
          <a:endParaRPr lang="de-DE" sz="2300" kern="1200" dirty="0"/>
        </a:p>
      </dsp:txBody>
      <dsp:txXfrm rot="10800000">
        <a:off x="1835708" y="3086844"/>
        <a:ext cx="5518634" cy="791654"/>
      </dsp:txXfrm>
    </dsp:sp>
    <dsp:sp modelId="{ABB4DBC5-E7B1-4A7C-A68C-85D0169D75AD}">
      <dsp:nvSpPr>
        <dsp:cNvPr id="0" name=""/>
        <dsp:cNvSpPr/>
      </dsp:nvSpPr>
      <dsp:spPr>
        <a:xfrm>
          <a:off x="1241968" y="3086844"/>
          <a:ext cx="791654" cy="79165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3C8B5-08E6-48C7-934C-41D3AF145310}">
      <dsp:nvSpPr>
        <dsp:cNvPr id="0" name=""/>
        <dsp:cNvSpPr/>
      </dsp:nvSpPr>
      <dsp:spPr>
        <a:xfrm>
          <a:off x="0" y="4477009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Tätigkeit</a:t>
          </a:r>
          <a:endParaRPr lang="de-DE" sz="2600" kern="1200" dirty="0"/>
        </a:p>
      </dsp:txBody>
      <dsp:txXfrm>
        <a:off x="0" y="4477009"/>
        <a:ext cx="3354608" cy="872503"/>
      </dsp:txXfrm>
    </dsp:sp>
    <dsp:sp modelId="{49C5F48E-8F79-4FE4-863B-D0CEFF510480}">
      <dsp:nvSpPr>
        <dsp:cNvPr id="0" name=""/>
        <dsp:cNvSpPr/>
      </dsp:nvSpPr>
      <dsp:spPr>
        <a:xfrm>
          <a:off x="0" y="3459088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Aufgabe</a:t>
          </a:r>
          <a:endParaRPr lang="de-DE" sz="2600" kern="1200" dirty="0"/>
        </a:p>
      </dsp:txBody>
      <dsp:txXfrm>
        <a:off x="0" y="3459088"/>
        <a:ext cx="3354608" cy="872503"/>
      </dsp:txXfrm>
    </dsp:sp>
    <dsp:sp modelId="{F33F92BA-2BD8-49A2-85DA-40DBC91762BC}">
      <dsp:nvSpPr>
        <dsp:cNvPr id="0" name=""/>
        <dsp:cNvSpPr/>
      </dsp:nvSpPr>
      <dsp:spPr>
        <a:xfrm>
          <a:off x="0" y="2441166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err="1" smtClean="0"/>
            <a:t>Engagementbereich</a:t>
          </a:r>
          <a:endParaRPr lang="de-DE" sz="2600" kern="1200" dirty="0"/>
        </a:p>
      </dsp:txBody>
      <dsp:txXfrm>
        <a:off x="0" y="2441166"/>
        <a:ext cx="3354608" cy="872503"/>
      </dsp:txXfrm>
    </dsp:sp>
    <dsp:sp modelId="{08B320BE-31B7-4922-B95B-3B43604E97D2}">
      <dsp:nvSpPr>
        <dsp:cNvPr id="0" name=""/>
        <dsp:cNvSpPr/>
      </dsp:nvSpPr>
      <dsp:spPr>
        <a:xfrm>
          <a:off x="0" y="1423245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Handlungsfeld</a:t>
          </a:r>
          <a:endParaRPr lang="de-DE" sz="2600" kern="1200" dirty="0"/>
        </a:p>
      </dsp:txBody>
      <dsp:txXfrm>
        <a:off x="0" y="1423245"/>
        <a:ext cx="3354608" cy="872503"/>
      </dsp:txXfrm>
    </dsp:sp>
    <dsp:sp modelId="{4BC22126-93D8-4313-B0FB-279A0DD1FF5C}">
      <dsp:nvSpPr>
        <dsp:cNvPr id="0" name=""/>
        <dsp:cNvSpPr/>
      </dsp:nvSpPr>
      <dsp:spPr>
        <a:xfrm>
          <a:off x="7288700" y="1495954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400" kern="1200" dirty="0"/>
        </a:p>
      </dsp:txBody>
      <dsp:txXfrm>
        <a:off x="7309996" y="1517250"/>
        <a:ext cx="1048037" cy="684494"/>
      </dsp:txXfrm>
    </dsp:sp>
    <dsp:sp modelId="{53CCD37A-CDF1-411A-976B-A2E02FB56169}">
      <dsp:nvSpPr>
        <dsp:cNvPr id="0" name=""/>
        <dsp:cNvSpPr/>
      </dsp:nvSpPr>
      <dsp:spPr>
        <a:xfrm>
          <a:off x="6030351" y="2223041"/>
          <a:ext cx="1803664" cy="290834"/>
        </a:xfrm>
        <a:custGeom>
          <a:avLst/>
          <a:gdLst/>
          <a:ahLst/>
          <a:cxnLst/>
          <a:rect l="0" t="0" r="0" b="0"/>
          <a:pathLst>
            <a:path>
              <a:moveTo>
                <a:pt x="1803664" y="0"/>
              </a:moveTo>
              <a:lnTo>
                <a:pt x="1803664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19CCE-0F85-4FCF-8810-A9D27C7485C3}">
      <dsp:nvSpPr>
        <dsp:cNvPr id="0" name=""/>
        <dsp:cNvSpPr/>
      </dsp:nvSpPr>
      <dsp:spPr>
        <a:xfrm>
          <a:off x="5485036" y="2513875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5506332" y="2535171"/>
        <a:ext cx="1048037" cy="684494"/>
      </dsp:txXfrm>
    </dsp:sp>
    <dsp:sp modelId="{3DF25108-66F6-4838-BB5E-DE7BE09A1EB8}">
      <dsp:nvSpPr>
        <dsp:cNvPr id="0" name=""/>
        <dsp:cNvSpPr/>
      </dsp:nvSpPr>
      <dsp:spPr>
        <a:xfrm>
          <a:off x="4612532" y="3240962"/>
          <a:ext cx="1417818" cy="290834"/>
        </a:xfrm>
        <a:custGeom>
          <a:avLst/>
          <a:gdLst/>
          <a:ahLst/>
          <a:cxnLst/>
          <a:rect l="0" t="0" r="0" b="0"/>
          <a:pathLst>
            <a:path>
              <a:moveTo>
                <a:pt x="1417818" y="0"/>
              </a:moveTo>
              <a:lnTo>
                <a:pt x="1417818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87E0A-76DE-46FA-B1E5-1ECEC8D10E1B}">
      <dsp:nvSpPr>
        <dsp:cNvPr id="0" name=""/>
        <dsp:cNvSpPr/>
      </dsp:nvSpPr>
      <dsp:spPr>
        <a:xfrm>
          <a:off x="4067217" y="3531796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4088513" y="3553092"/>
        <a:ext cx="1048037" cy="684494"/>
      </dsp:txXfrm>
    </dsp:sp>
    <dsp:sp modelId="{F60B4B38-EBC5-4EB8-B606-0C6B0B77B52F}">
      <dsp:nvSpPr>
        <dsp:cNvPr id="0" name=""/>
        <dsp:cNvSpPr/>
      </dsp:nvSpPr>
      <dsp:spPr>
        <a:xfrm>
          <a:off x="3903622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708909" y="0"/>
              </a:moveTo>
              <a:lnTo>
                <a:pt x="708909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DDB72E-7A49-4A1C-88A8-A1E4F8A4CEC8}">
      <dsp:nvSpPr>
        <dsp:cNvPr id="0" name=""/>
        <dsp:cNvSpPr/>
      </dsp:nvSpPr>
      <dsp:spPr>
        <a:xfrm>
          <a:off x="3358308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3379604" y="4571013"/>
        <a:ext cx="1048037" cy="684494"/>
      </dsp:txXfrm>
    </dsp:sp>
    <dsp:sp modelId="{3FA5EFF5-56AD-46D7-85F4-49B1E139EE7D}">
      <dsp:nvSpPr>
        <dsp:cNvPr id="0" name=""/>
        <dsp:cNvSpPr/>
      </dsp:nvSpPr>
      <dsp:spPr>
        <a:xfrm>
          <a:off x="4612532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708909" y="145417"/>
              </a:lnTo>
              <a:lnTo>
                <a:pt x="708909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104DF-2CE5-4683-9DB7-D55A86414041}">
      <dsp:nvSpPr>
        <dsp:cNvPr id="0" name=""/>
        <dsp:cNvSpPr/>
      </dsp:nvSpPr>
      <dsp:spPr>
        <a:xfrm>
          <a:off x="4776126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/>
        </a:p>
      </dsp:txBody>
      <dsp:txXfrm>
        <a:off x="4797422" y="4571013"/>
        <a:ext cx="1048037" cy="684494"/>
      </dsp:txXfrm>
    </dsp:sp>
    <dsp:sp modelId="{21E63339-F9CC-42AB-B7C8-CCC43487CD19}">
      <dsp:nvSpPr>
        <dsp:cNvPr id="0" name=""/>
        <dsp:cNvSpPr/>
      </dsp:nvSpPr>
      <dsp:spPr>
        <a:xfrm>
          <a:off x="6030351" y="3240962"/>
          <a:ext cx="1417818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1417818" y="145417"/>
              </a:lnTo>
              <a:lnTo>
                <a:pt x="1417818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6E5A0-49CC-4C82-8AE6-331ED3517125}">
      <dsp:nvSpPr>
        <dsp:cNvPr id="0" name=""/>
        <dsp:cNvSpPr/>
      </dsp:nvSpPr>
      <dsp:spPr>
        <a:xfrm>
          <a:off x="6902854" y="3531796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6924150" y="3553092"/>
        <a:ext cx="1048037" cy="684494"/>
      </dsp:txXfrm>
    </dsp:sp>
    <dsp:sp modelId="{F6930279-9925-4AB2-8842-B8B8EDA9C1FB}">
      <dsp:nvSpPr>
        <dsp:cNvPr id="0" name=""/>
        <dsp:cNvSpPr/>
      </dsp:nvSpPr>
      <dsp:spPr>
        <a:xfrm>
          <a:off x="6739260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708909" y="0"/>
              </a:moveTo>
              <a:lnTo>
                <a:pt x="708909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E67C5-8407-43AF-A53A-CC24DD826B0D}">
      <dsp:nvSpPr>
        <dsp:cNvPr id="0" name=""/>
        <dsp:cNvSpPr/>
      </dsp:nvSpPr>
      <dsp:spPr>
        <a:xfrm>
          <a:off x="6193945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6215241" y="4571013"/>
        <a:ext cx="1048037" cy="684494"/>
      </dsp:txXfrm>
    </dsp:sp>
    <dsp:sp modelId="{B07C6660-5DE8-4F85-9FA1-7575CE457712}">
      <dsp:nvSpPr>
        <dsp:cNvPr id="0" name=""/>
        <dsp:cNvSpPr/>
      </dsp:nvSpPr>
      <dsp:spPr>
        <a:xfrm>
          <a:off x="7448169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708909" y="145417"/>
              </a:lnTo>
              <a:lnTo>
                <a:pt x="708909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C38A6-2F86-44AB-97D7-6770CE864CFA}">
      <dsp:nvSpPr>
        <dsp:cNvPr id="0" name=""/>
        <dsp:cNvSpPr/>
      </dsp:nvSpPr>
      <dsp:spPr>
        <a:xfrm>
          <a:off x="7611764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3200" kern="1200" dirty="0"/>
        </a:p>
      </dsp:txBody>
      <dsp:txXfrm>
        <a:off x="7633060" y="4571013"/>
        <a:ext cx="1048037" cy="684494"/>
      </dsp:txXfrm>
    </dsp:sp>
    <dsp:sp modelId="{F2003994-D1FA-4029-A63C-94042ADCAEBC}">
      <dsp:nvSpPr>
        <dsp:cNvPr id="0" name=""/>
        <dsp:cNvSpPr/>
      </dsp:nvSpPr>
      <dsp:spPr>
        <a:xfrm>
          <a:off x="7834015" y="2223041"/>
          <a:ext cx="1803664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1803664" y="145417"/>
              </a:lnTo>
              <a:lnTo>
                <a:pt x="1803664" y="2908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F70C4-34C3-4D8C-B5DC-3FF3703120F6}">
      <dsp:nvSpPr>
        <dsp:cNvPr id="0" name=""/>
        <dsp:cNvSpPr/>
      </dsp:nvSpPr>
      <dsp:spPr>
        <a:xfrm>
          <a:off x="9092365" y="2513875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9113661" y="2535171"/>
        <a:ext cx="1048037" cy="684494"/>
      </dsp:txXfrm>
    </dsp:sp>
    <dsp:sp modelId="{60874DFF-B1F9-47F5-92E9-32CADF412A26}">
      <dsp:nvSpPr>
        <dsp:cNvPr id="0" name=""/>
        <dsp:cNvSpPr/>
      </dsp:nvSpPr>
      <dsp:spPr>
        <a:xfrm>
          <a:off x="8865988" y="3240962"/>
          <a:ext cx="771691" cy="290834"/>
        </a:xfrm>
        <a:custGeom>
          <a:avLst/>
          <a:gdLst/>
          <a:ahLst/>
          <a:cxnLst/>
          <a:rect l="0" t="0" r="0" b="0"/>
          <a:pathLst>
            <a:path>
              <a:moveTo>
                <a:pt x="771691" y="0"/>
              </a:moveTo>
              <a:lnTo>
                <a:pt x="771691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772C4-A7D6-4882-8F3C-CB19E473DA27}">
      <dsp:nvSpPr>
        <dsp:cNvPr id="0" name=""/>
        <dsp:cNvSpPr/>
      </dsp:nvSpPr>
      <dsp:spPr>
        <a:xfrm>
          <a:off x="8320673" y="3531796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8341969" y="3553092"/>
        <a:ext cx="1048037" cy="684494"/>
      </dsp:txXfrm>
    </dsp:sp>
    <dsp:sp modelId="{BC9DE5FB-BBBF-4A87-BF25-95C0C74B6272}">
      <dsp:nvSpPr>
        <dsp:cNvPr id="0" name=""/>
        <dsp:cNvSpPr/>
      </dsp:nvSpPr>
      <dsp:spPr>
        <a:xfrm>
          <a:off x="9637680" y="3240962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708909" y="145417"/>
              </a:lnTo>
              <a:lnTo>
                <a:pt x="708909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4E196-40C4-4507-9E06-B203FFAC0CAC}">
      <dsp:nvSpPr>
        <dsp:cNvPr id="0" name=""/>
        <dsp:cNvSpPr/>
      </dsp:nvSpPr>
      <dsp:spPr>
        <a:xfrm>
          <a:off x="9738492" y="3531796"/>
          <a:ext cx="1216194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/>
        </a:p>
      </dsp:txBody>
      <dsp:txXfrm>
        <a:off x="9759788" y="3553092"/>
        <a:ext cx="1173602" cy="6844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3C8B5-08E6-48C7-934C-41D3AF145310}">
      <dsp:nvSpPr>
        <dsp:cNvPr id="0" name=""/>
        <dsp:cNvSpPr/>
      </dsp:nvSpPr>
      <dsp:spPr>
        <a:xfrm>
          <a:off x="0" y="4477009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Tätigkeit</a:t>
          </a:r>
          <a:endParaRPr lang="de-DE" sz="2600" kern="1200" dirty="0"/>
        </a:p>
      </dsp:txBody>
      <dsp:txXfrm>
        <a:off x="0" y="4477009"/>
        <a:ext cx="3354608" cy="872503"/>
      </dsp:txXfrm>
    </dsp:sp>
    <dsp:sp modelId="{49C5F48E-8F79-4FE4-863B-D0CEFF510480}">
      <dsp:nvSpPr>
        <dsp:cNvPr id="0" name=""/>
        <dsp:cNvSpPr/>
      </dsp:nvSpPr>
      <dsp:spPr>
        <a:xfrm>
          <a:off x="0" y="3459088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Aufgabe</a:t>
          </a:r>
          <a:endParaRPr lang="de-DE" sz="2600" kern="1200" dirty="0"/>
        </a:p>
      </dsp:txBody>
      <dsp:txXfrm>
        <a:off x="0" y="3459088"/>
        <a:ext cx="3354608" cy="872503"/>
      </dsp:txXfrm>
    </dsp:sp>
    <dsp:sp modelId="{F33F92BA-2BD8-49A2-85DA-40DBC91762BC}">
      <dsp:nvSpPr>
        <dsp:cNvPr id="0" name=""/>
        <dsp:cNvSpPr/>
      </dsp:nvSpPr>
      <dsp:spPr>
        <a:xfrm>
          <a:off x="0" y="2441166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err="1" smtClean="0"/>
            <a:t>Engagementbereich</a:t>
          </a:r>
          <a:endParaRPr lang="de-DE" sz="2600" kern="1200" dirty="0"/>
        </a:p>
      </dsp:txBody>
      <dsp:txXfrm>
        <a:off x="0" y="2441166"/>
        <a:ext cx="3354608" cy="872503"/>
      </dsp:txXfrm>
    </dsp:sp>
    <dsp:sp modelId="{08B320BE-31B7-4922-B95B-3B43604E97D2}">
      <dsp:nvSpPr>
        <dsp:cNvPr id="0" name=""/>
        <dsp:cNvSpPr/>
      </dsp:nvSpPr>
      <dsp:spPr>
        <a:xfrm>
          <a:off x="0" y="1423245"/>
          <a:ext cx="11182027" cy="8725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Handlungsfeld</a:t>
          </a:r>
          <a:endParaRPr lang="de-DE" sz="2600" kern="1200" dirty="0"/>
        </a:p>
      </dsp:txBody>
      <dsp:txXfrm>
        <a:off x="0" y="1423245"/>
        <a:ext cx="3354608" cy="872503"/>
      </dsp:txXfrm>
    </dsp:sp>
    <dsp:sp modelId="{4BC22126-93D8-4313-B0FB-279A0DD1FF5C}">
      <dsp:nvSpPr>
        <dsp:cNvPr id="0" name=""/>
        <dsp:cNvSpPr/>
      </dsp:nvSpPr>
      <dsp:spPr>
        <a:xfrm>
          <a:off x="7288700" y="1495954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Diakonie</a:t>
          </a:r>
          <a:endParaRPr lang="de-DE" sz="1400" kern="1200" dirty="0"/>
        </a:p>
      </dsp:txBody>
      <dsp:txXfrm>
        <a:off x="7309996" y="1517250"/>
        <a:ext cx="1048037" cy="684494"/>
      </dsp:txXfrm>
    </dsp:sp>
    <dsp:sp modelId="{53CCD37A-CDF1-411A-976B-A2E02FB56169}">
      <dsp:nvSpPr>
        <dsp:cNvPr id="0" name=""/>
        <dsp:cNvSpPr/>
      </dsp:nvSpPr>
      <dsp:spPr>
        <a:xfrm>
          <a:off x="6030351" y="2223041"/>
          <a:ext cx="1803664" cy="290834"/>
        </a:xfrm>
        <a:custGeom>
          <a:avLst/>
          <a:gdLst/>
          <a:ahLst/>
          <a:cxnLst/>
          <a:rect l="0" t="0" r="0" b="0"/>
          <a:pathLst>
            <a:path>
              <a:moveTo>
                <a:pt x="1803664" y="0"/>
              </a:moveTo>
              <a:lnTo>
                <a:pt x="1803664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19CCE-0F85-4FCF-8810-A9D27C7485C3}">
      <dsp:nvSpPr>
        <dsp:cNvPr id="0" name=""/>
        <dsp:cNvSpPr/>
      </dsp:nvSpPr>
      <dsp:spPr>
        <a:xfrm>
          <a:off x="5485036" y="2513875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Besuchsdienst</a:t>
          </a:r>
          <a:endParaRPr lang="de-DE" sz="1200" kern="1200" dirty="0"/>
        </a:p>
      </dsp:txBody>
      <dsp:txXfrm>
        <a:off x="5506332" y="2535171"/>
        <a:ext cx="1048037" cy="684494"/>
      </dsp:txXfrm>
    </dsp:sp>
    <dsp:sp modelId="{3DF25108-66F6-4838-BB5E-DE7BE09A1EB8}">
      <dsp:nvSpPr>
        <dsp:cNvPr id="0" name=""/>
        <dsp:cNvSpPr/>
      </dsp:nvSpPr>
      <dsp:spPr>
        <a:xfrm>
          <a:off x="4612532" y="3240962"/>
          <a:ext cx="1417818" cy="290834"/>
        </a:xfrm>
        <a:custGeom>
          <a:avLst/>
          <a:gdLst/>
          <a:ahLst/>
          <a:cxnLst/>
          <a:rect l="0" t="0" r="0" b="0"/>
          <a:pathLst>
            <a:path>
              <a:moveTo>
                <a:pt x="1417818" y="0"/>
              </a:moveTo>
              <a:lnTo>
                <a:pt x="1417818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87E0A-76DE-46FA-B1E5-1ECEC8D10E1B}">
      <dsp:nvSpPr>
        <dsp:cNvPr id="0" name=""/>
        <dsp:cNvSpPr/>
      </dsp:nvSpPr>
      <dsp:spPr>
        <a:xfrm>
          <a:off x="4067217" y="3531796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Besuche vorbereiten</a:t>
          </a:r>
          <a:endParaRPr lang="de-DE" sz="1200" kern="1200" dirty="0"/>
        </a:p>
      </dsp:txBody>
      <dsp:txXfrm>
        <a:off x="4088513" y="3553092"/>
        <a:ext cx="1048037" cy="684494"/>
      </dsp:txXfrm>
    </dsp:sp>
    <dsp:sp modelId="{F60B4B38-EBC5-4EB8-B606-0C6B0B77B52F}">
      <dsp:nvSpPr>
        <dsp:cNvPr id="0" name=""/>
        <dsp:cNvSpPr/>
      </dsp:nvSpPr>
      <dsp:spPr>
        <a:xfrm>
          <a:off x="3903622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708909" y="0"/>
              </a:moveTo>
              <a:lnTo>
                <a:pt x="708909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DDB72E-7A49-4A1C-88A8-A1E4F8A4CEC8}">
      <dsp:nvSpPr>
        <dsp:cNvPr id="0" name=""/>
        <dsp:cNvSpPr/>
      </dsp:nvSpPr>
      <dsp:spPr>
        <a:xfrm>
          <a:off x="3358308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Grußarten „erstellen“</a:t>
          </a:r>
          <a:endParaRPr lang="de-DE" sz="1200" kern="1200" dirty="0"/>
        </a:p>
      </dsp:txBody>
      <dsp:txXfrm>
        <a:off x="3379604" y="4571013"/>
        <a:ext cx="1048037" cy="684494"/>
      </dsp:txXfrm>
    </dsp:sp>
    <dsp:sp modelId="{3FA5EFF5-56AD-46D7-85F4-49B1E139EE7D}">
      <dsp:nvSpPr>
        <dsp:cNvPr id="0" name=""/>
        <dsp:cNvSpPr/>
      </dsp:nvSpPr>
      <dsp:spPr>
        <a:xfrm>
          <a:off x="4612532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708909" y="145417"/>
              </a:lnTo>
              <a:lnTo>
                <a:pt x="708909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104DF-2CE5-4683-9DB7-D55A86414041}">
      <dsp:nvSpPr>
        <dsp:cNvPr id="0" name=""/>
        <dsp:cNvSpPr/>
      </dsp:nvSpPr>
      <dsp:spPr>
        <a:xfrm>
          <a:off x="4776126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Besucher*innenliste pflegen</a:t>
          </a:r>
          <a:endParaRPr lang="de-DE" sz="1100" kern="1200" dirty="0"/>
        </a:p>
      </dsp:txBody>
      <dsp:txXfrm>
        <a:off x="4797422" y="4571013"/>
        <a:ext cx="1048037" cy="684494"/>
      </dsp:txXfrm>
    </dsp:sp>
    <dsp:sp modelId="{21E63339-F9CC-42AB-B7C8-CCC43487CD19}">
      <dsp:nvSpPr>
        <dsp:cNvPr id="0" name=""/>
        <dsp:cNvSpPr/>
      </dsp:nvSpPr>
      <dsp:spPr>
        <a:xfrm>
          <a:off x="6030351" y="3240962"/>
          <a:ext cx="1417818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1417818" y="145417"/>
              </a:lnTo>
              <a:lnTo>
                <a:pt x="1417818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6E5A0-49CC-4C82-8AE6-331ED3517125}">
      <dsp:nvSpPr>
        <dsp:cNvPr id="0" name=""/>
        <dsp:cNvSpPr/>
      </dsp:nvSpPr>
      <dsp:spPr>
        <a:xfrm>
          <a:off x="6902854" y="3531796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Besuchsdienstgruppe leiten</a:t>
          </a:r>
          <a:endParaRPr lang="de-DE" sz="1200" kern="1200" dirty="0"/>
        </a:p>
      </dsp:txBody>
      <dsp:txXfrm>
        <a:off x="6924150" y="3553092"/>
        <a:ext cx="1048037" cy="684494"/>
      </dsp:txXfrm>
    </dsp:sp>
    <dsp:sp modelId="{F6930279-9925-4AB2-8842-B8B8EDA9C1FB}">
      <dsp:nvSpPr>
        <dsp:cNvPr id="0" name=""/>
        <dsp:cNvSpPr/>
      </dsp:nvSpPr>
      <dsp:spPr>
        <a:xfrm>
          <a:off x="6739260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708909" y="0"/>
              </a:moveTo>
              <a:lnTo>
                <a:pt x="708909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E67C5-8407-43AF-A53A-CC24DD826B0D}">
      <dsp:nvSpPr>
        <dsp:cNvPr id="0" name=""/>
        <dsp:cNvSpPr/>
      </dsp:nvSpPr>
      <dsp:spPr>
        <a:xfrm>
          <a:off x="6193945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Intervision anleiten</a:t>
          </a:r>
          <a:endParaRPr lang="de-DE" sz="1200" kern="1200" dirty="0"/>
        </a:p>
      </dsp:txBody>
      <dsp:txXfrm>
        <a:off x="6215241" y="4571013"/>
        <a:ext cx="1048037" cy="684494"/>
      </dsp:txXfrm>
    </dsp:sp>
    <dsp:sp modelId="{83544C36-FCAD-457F-8B5D-99BB59D0A796}">
      <dsp:nvSpPr>
        <dsp:cNvPr id="0" name=""/>
        <dsp:cNvSpPr/>
      </dsp:nvSpPr>
      <dsp:spPr>
        <a:xfrm>
          <a:off x="7448169" y="4258883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708909" y="145417"/>
              </a:lnTo>
              <a:lnTo>
                <a:pt x="708909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889D8-06A1-4C6B-A615-18F4971F40EB}">
      <dsp:nvSpPr>
        <dsp:cNvPr id="0" name=""/>
        <dsp:cNvSpPr/>
      </dsp:nvSpPr>
      <dsp:spPr>
        <a:xfrm>
          <a:off x="7611764" y="4549717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Öffentlich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keitsarbeit</a:t>
          </a:r>
          <a:endParaRPr lang="de-DE" sz="1200" kern="1200" dirty="0"/>
        </a:p>
      </dsp:txBody>
      <dsp:txXfrm>
        <a:off x="7633060" y="4571013"/>
        <a:ext cx="1048037" cy="684494"/>
      </dsp:txXfrm>
    </dsp:sp>
    <dsp:sp modelId="{F2003994-D1FA-4029-A63C-94042ADCAEBC}">
      <dsp:nvSpPr>
        <dsp:cNvPr id="0" name=""/>
        <dsp:cNvSpPr/>
      </dsp:nvSpPr>
      <dsp:spPr>
        <a:xfrm>
          <a:off x="7834015" y="2223041"/>
          <a:ext cx="1803664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1803664" y="145417"/>
              </a:lnTo>
              <a:lnTo>
                <a:pt x="1803664" y="2908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F70C4-34C3-4D8C-B5DC-3FF3703120F6}">
      <dsp:nvSpPr>
        <dsp:cNvPr id="0" name=""/>
        <dsp:cNvSpPr/>
      </dsp:nvSpPr>
      <dsp:spPr>
        <a:xfrm>
          <a:off x="9092365" y="2513875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Tafel</a:t>
          </a:r>
          <a:endParaRPr lang="de-DE" sz="1200" kern="1200" dirty="0"/>
        </a:p>
      </dsp:txBody>
      <dsp:txXfrm>
        <a:off x="9113661" y="2535171"/>
        <a:ext cx="1048037" cy="684494"/>
      </dsp:txXfrm>
    </dsp:sp>
    <dsp:sp modelId="{60874DFF-B1F9-47F5-92E9-32CADF412A26}">
      <dsp:nvSpPr>
        <dsp:cNvPr id="0" name=""/>
        <dsp:cNvSpPr/>
      </dsp:nvSpPr>
      <dsp:spPr>
        <a:xfrm>
          <a:off x="8865988" y="3240962"/>
          <a:ext cx="771691" cy="290834"/>
        </a:xfrm>
        <a:custGeom>
          <a:avLst/>
          <a:gdLst/>
          <a:ahLst/>
          <a:cxnLst/>
          <a:rect l="0" t="0" r="0" b="0"/>
          <a:pathLst>
            <a:path>
              <a:moveTo>
                <a:pt x="771691" y="0"/>
              </a:moveTo>
              <a:lnTo>
                <a:pt x="771691" y="145417"/>
              </a:lnTo>
              <a:lnTo>
                <a:pt x="0" y="145417"/>
              </a:lnTo>
              <a:lnTo>
                <a:pt x="0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772C4-A7D6-4882-8F3C-CB19E473DA27}">
      <dsp:nvSpPr>
        <dsp:cNvPr id="0" name=""/>
        <dsp:cNvSpPr/>
      </dsp:nvSpPr>
      <dsp:spPr>
        <a:xfrm>
          <a:off x="8320673" y="3531796"/>
          <a:ext cx="1090629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Gespräche anbieten</a:t>
          </a:r>
          <a:endParaRPr lang="de-DE" sz="1200" kern="1200" dirty="0"/>
        </a:p>
      </dsp:txBody>
      <dsp:txXfrm>
        <a:off x="8341969" y="3553092"/>
        <a:ext cx="1048037" cy="684494"/>
      </dsp:txXfrm>
    </dsp:sp>
    <dsp:sp modelId="{BC9DE5FB-BBBF-4A87-BF25-95C0C74B6272}">
      <dsp:nvSpPr>
        <dsp:cNvPr id="0" name=""/>
        <dsp:cNvSpPr/>
      </dsp:nvSpPr>
      <dsp:spPr>
        <a:xfrm>
          <a:off x="9637680" y="3240962"/>
          <a:ext cx="708909" cy="2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17"/>
              </a:lnTo>
              <a:lnTo>
                <a:pt x="708909" y="145417"/>
              </a:lnTo>
              <a:lnTo>
                <a:pt x="708909" y="2908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4E196-40C4-4507-9E06-B203FFAC0CAC}">
      <dsp:nvSpPr>
        <dsp:cNvPr id="0" name=""/>
        <dsp:cNvSpPr/>
      </dsp:nvSpPr>
      <dsp:spPr>
        <a:xfrm>
          <a:off x="9738492" y="3531796"/>
          <a:ext cx="1216194" cy="72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Lebensmittelausgabe</a:t>
          </a:r>
          <a:endParaRPr lang="de-DE" sz="1100" kern="1200" dirty="0"/>
        </a:p>
      </dsp:txBody>
      <dsp:txXfrm>
        <a:off x="9759788" y="3553092"/>
        <a:ext cx="1173602" cy="684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Susanne.Schubert@hubertuskirche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Tätigkeitsbeschreibungen für Aufgaben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76" y="1573078"/>
            <a:ext cx="7067227" cy="4711485"/>
          </a:xfrm>
        </p:spPr>
      </p:pic>
    </p:spTree>
    <p:extLst>
      <p:ext uri="{BB962C8B-B14F-4D97-AF65-F5344CB8AC3E}">
        <p14:creationId xmlns:p14="http://schemas.microsoft.com/office/powerpoint/2010/main" val="14624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7205314"/>
              </p:ext>
            </p:extLst>
          </p:nvPr>
        </p:nvGraphicFramePr>
        <p:xfrm>
          <a:off x="339634" y="269966"/>
          <a:ext cx="8838746" cy="6095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18012" y="1463038"/>
            <a:ext cx="1976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Linotype" panose="020B0604030504040204" pitchFamily="34" charset="0"/>
                <a:ea typeface="+mn-ea"/>
                <a:cs typeface="+mn-cs"/>
              </a:rPr>
              <a:t>3 Säulen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utiger Linotype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76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4653854"/>
              </p:ext>
            </p:extLst>
          </p:nvPr>
        </p:nvGraphicFramePr>
        <p:xfrm>
          <a:off x="339634" y="269966"/>
          <a:ext cx="8838746" cy="6095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18012" y="1463038"/>
            <a:ext cx="1976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Linotype" panose="020B0604030504040204" pitchFamily="34" charset="0"/>
                <a:ea typeface="+mn-ea"/>
                <a:cs typeface="+mn-cs"/>
              </a:rPr>
              <a:t>3 Säulen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utiger Linotype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6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8 Handlungsfelder in der Kirche(</a:t>
            </a:r>
            <a:r>
              <a:rPr lang="de-DE" b="1" dirty="0" err="1" smtClean="0"/>
              <a:t>ngemeinde</a:t>
            </a:r>
            <a:r>
              <a:rPr lang="de-DE" b="1" dirty="0" smtClean="0"/>
              <a:t>)</a:t>
            </a:r>
            <a:endParaRPr lang="de-DE" b="1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494858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377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Handlungsfelder </a:t>
            </a:r>
            <a:br>
              <a:rPr lang="de-DE" b="1" dirty="0" smtClean="0"/>
            </a:br>
            <a:r>
              <a:rPr lang="de-DE" b="1" dirty="0" smtClean="0"/>
              <a:t>in der Kirchengemeinde</a:t>
            </a:r>
            <a:endParaRPr lang="de-DE" b="1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276427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595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756438"/>
              </p:ext>
            </p:extLst>
          </p:nvPr>
        </p:nvGraphicFramePr>
        <p:xfrm>
          <a:off x="170481" y="0"/>
          <a:ext cx="11182027" cy="6772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526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891337"/>
              </p:ext>
            </p:extLst>
          </p:nvPr>
        </p:nvGraphicFramePr>
        <p:xfrm>
          <a:off x="170481" y="0"/>
          <a:ext cx="11182027" cy="6772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093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b="1" dirty="0"/>
              <a:t>Die Bausteine einer Aufgaben- und Tätigkeitsbeschreibung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b="1" dirty="0" smtClean="0"/>
              <a:t>Aufgabe. </a:t>
            </a:r>
            <a:r>
              <a:rPr lang="de-DE" b="1" dirty="0" smtClean="0">
                <a:solidFill>
                  <a:schemeClr val="bg2">
                    <a:lumMod val="50000"/>
                  </a:schemeClr>
                </a:solidFill>
              </a:rPr>
              <a:t>Um welche Aufgabe handelt es sich?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Wozu dient sie?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de-DE" dirty="0"/>
          </a:p>
          <a:p>
            <a:r>
              <a:rPr lang="de-DE" b="1" dirty="0" smtClean="0"/>
              <a:t>Tätigkeit.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Was ist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genau zu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tun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? Ggf. was nicht?</a:t>
            </a:r>
          </a:p>
          <a:p>
            <a:endParaRPr lang="de-DE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e-DE" b="1" dirty="0" smtClean="0">
                <a:solidFill>
                  <a:schemeClr val="tx1"/>
                </a:solidFill>
              </a:rPr>
              <a:t>Zeitbedarf. </a:t>
            </a:r>
          </a:p>
          <a:p>
            <a:pPr marL="0" indent="0">
              <a:buNone/>
            </a:pPr>
            <a:r>
              <a:rPr lang="de-DE" b="1" dirty="0" smtClean="0"/>
              <a:t> </a:t>
            </a:r>
            <a:endParaRPr lang="de-DE" dirty="0"/>
          </a:p>
          <a:p>
            <a:r>
              <a:rPr lang="de-DE" b="1" dirty="0" smtClean="0"/>
              <a:t>Anforderungen /Kompetenzen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Was soll (muss) mitgebracht oder erworben werden?</a:t>
            </a:r>
          </a:p>
          <a:p>
            <a:pPr marL="0" indent="0">
              <a:buNone/>
            </a:pPr>
            <a:endParaRPr lang="de-DE" b="1" dirty="0" smtClean="0"/>
          </a:p>
          <a:p>
            <a:r>
              <a:rPr lang="de-DE" b="1" dirty="0" smtClean="0"/>
              <a:t>Unterstützung durch </a:t>
            </a:r>
            <a:r>
              <a:rPr lang="de-DE" b="1" dirty="0"/>
              <a:t>Gemeinde/ </a:t>
            </a:r>
            <a:r>
              <a:rPr lang="de-DE" b="1" dirty="0" smtClean="0"/>
              <a:t>Einrichtung.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Welche Unterstützung gibt es?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b="1" dirty="0" smtClean="0"/>
              <a:t>Ansprechpartner*in.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An wen kann man sich wie wenden?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149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b="1" dirty="0"/>
              <a:t>Die Bausteine einer Aufgaben- und Tätigkeitsbeschreibung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Aufgabe. </a:t>
            </a:r>
            <a:r>
              <a:rPr lang="de-DE" b="1" dirty="0" smtClean="0">
                <a:solidFill>
                  <a:schemeClr val="bg2">
                    <a:lumMod val="50000"/>
                  </a:schemeClr>
                </a:solidFill>
              </a:rPr>
              <a:t>Um welche Aufgabe handelt es sich?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Wozu dient sie?</a:t>
            </a:r>
          </a:p>
          <a:p>
            <a:pPr lvl="1"/>
            <a:r>
              <a:rPr lang="de-DE" dirty="0" smtClean="0"/>
              <a:t>Besuche vorbereiten</a:t>
            </a:r>
          </a:p>
          <a:p>
            <a:pPr lvl="2"/>
            <a:r>
              <a:rPr lang="de-DE" dirty="0" smtClean="0"/>
              <a:t>Menschen </a:t>
            </a:r>
            <a:r>
              <a:rPr lang="de-DE" dirty="0"/>
              <a:t>zu besuchen ist uns in unserer Kirchengemeinde wichtig. Wir haben bereits seit Jahren einen Besuchsdienst für Geburtstage 75+. Immer mehr junge Familien ziehen in unsere Kirchengemeinde. Wir wollen auf sie zu gehen. Das wollen wir verlässlich machen. Und einen Gruß hinterlassen</a:t>
            </a:r>
            <a:r>
              <a:rPr lang="de-DE" dirty="0" smtClean="0"/>
              <a:t>.</a:t>
            </a:r>
            <a:endParaRPr lang="de-DE" dirty="0"/>
          </a:p>
          <a:p>
            <a:r>
              <a:rPr lang="de-DE" b="1" dirty="0" smtClean="0"/>
              <a:t>Tätigkeit.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Was ist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genau zu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tun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? Ggf. was nicht?</a:t>
            </a:r>
          </a:p>
          <a:p>
            <a:pPr marL="457200" lvl="1" indent="0">
              <a:buNone/>
            </a:pPr>
            <a:r>
              <a:rPr lang="de-DE" dirty="0"/>
              <a:t>Bei Besuchen können Karten überreicht, beigelegt oder eingeworfen werden</a:t>
            </a:r>
          </a:p>
          <a:p>
            <a:pPr lvl="1"/>
            <a:r>
              <a:rPr lang="de-DE" dirty="0" smtClean="0"/>
              <a:t>Grußkarten </a:t>
            </a:r>
            <a:r>
              <a:rPr lang="de-DE" dirty="0"/>
              <a:t>erstellen</a:t>
            </a:r>
          </a:p>
          <a:p>
            <a:pPr lvl="1"/>
            <a:r>
              <a:rPr lang="de-DE" dirty="0" smtClean="0"/>
              <a:t>Karten </a:t>
            </a:r>
            <a:r>
              <a:rPr lang="de-DE" dirty="0"/>
              <a:t>einkaufen/gestalten, Kartentexte aussuchen, Karten mit Text versehen, Unterschriften </a:t>
            </a:r>
            <a:r>
              <a:rPr lang="de-DE" dirty="0" smtClean="0"/>
              <a:t>einholen</a:t>
            </a:r>
            <a:endParaRPr lang="de-DE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473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697425"/>
            <a:ext cx="8596668" cy="5343938"/>
          </a:xfrm>
        </p:spPr>
        <p:txBody>
          <a:bodyPr>
            <a:normAutofit fontScale="92500"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Zeitbedarf. </a:t>
            </a:r>
          </a:p>
          <a:p>
            <a:pPr lvl="1"/>
            <a:r>
              <a:rPr lang="de-DE" b="1" dirty="0"/>
              <a:t> </a:t>
            </a:r>
            <a:r>
              <a:rPr lang="de-DE" dirty="0"/>
              <a:t>monatlich: 6 – 8 Std.</a:t>
            </a:r>
            <a:endParaRPr lang="de-DE" sz="1800" dirty="0"/>
          </a:p>
          <a:p>
            <a:pPr lvl="1"/>
            <a:r>
              <a:rPr lang="de-DE" dirty="0"/>
              <a:t>Zeitraum: 1x im Halbjahr, mind. einmal jährlich Teilnahme am </a:t>
            </a:r>
            <a:r>
              <a:rPr lang="de-DE" dirty="0" smtClean="0"/>
              <a:t>Besuchsdiensttreffen</a:t>
            </a:r>
            <a:endParaRPr lang="de-DE" dirty="0"/>
          </a:p>
          <a:p>
            <a:r>
              <a:rPr lang="de-DE" b="1" dirty="0"/>
              <a:t>Anforderungen /Kompetenzen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Was soll (muss) mitgebracht oder erworben werden?</a:t>
            </a:r>
          </a:p>
          <a:p>
            <a:pPr marL="685800" lvl="2"/>
            <a:r>
              <a:rPr lang="de-DE" sz="1600" dirty="0"/>
              <a:t>Kreativität, Gefühl für den Anlass entsprechende Texte, Textverarbeitung am Computer, eigenverantwortliches Arbeiten. </a:t>
            </a:r>
            <a:endParaRPr lang="de-DE" sz="1600" dirty="0" smtClean="0"/>
          </a:p>
          <a:p>
            <a:pPr marL="685800" lvl="2"/>
            <a:r>
              <a:rPr lang="de-DE" sz="1600" dirty="0"/>
              <a:t>Gewünschtes Alter:  mind. 16 Jahre </a:t>
            </a:r>
            <a:endParaRPr lang="de-DE" sz="1600" b="1" dirty="0"/>
          </a:p>
          <a:p>
            <a:r>
              <a:rPr lang="de-DE" b="1" dirty="0"/>
              <a:t>Unterstützung durch Gemeinde/ Einrichtung.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Welche Unterstützung gibt es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lvl="1"/>
            <a:r>
              <a:rPr lang="de-DE" u="sng" dirty="0"/>
              <a:t>Einarbeitung</a:t>
            </a:r>
            <a:r>
              <a:rPr lang="de-DE" dirty="0"/>
              <a:t> in die Grundzüge und Strukturen der Kirchengemeinde. </a:t>
            </a:r>
            <a:r>
              <a:rPr lang="de-DE" u="sng" dirty="0"/>
              <a:t>Fortbildung</a:t>
            </a:r>
            <a:r>
              <a:rPr lang="de-DE" dirty="0"/>
              <a:t>: nach Wunsch und auf Antrag. Wird mitfinanziert. </a:t>
            </a:r>
            <a:r>
              <a:rPr lang="de-DE" u="sng" dirty="0"/>
              <a:t>Begleitung</a:t>
            </a:r>
            <a:r>
              <a:rPr lang="de-DE" dirty="0"/>
              <a:t>: Feste </a:t>
            </a:r>
            <a:r>
              <a:rPr lang="de-DE" u="sng" dirty="0"/>
              <a:t>Ansprechperson</a:t>
            </a:r>
            <a:r>
              <a:rPr lang="de-DE" dirty="0"/>
              <a:t>: Besuchsdienstleitung, Ehrenamtskoordinator*in. </a:t>
            </a:r>
            <a:r>
              <a:rPr lang="de-DE" u="sng" dirty="0"/>
              <a:t>Auslagenerstattung</a:t>
            </a:r>
            <a:r>
              <a:rPr lang="de-DE" dirty="0"/>
              <a:t>: Fahrtkosten, Material, … </a:t>
            </a:r>
            <a:r>
              <a:rPr lang="de-DE" u="sng" dirty="0"/>
              <a:t>Versicherung</a:t>
            </a:r>
            <a:r>
              <a:rPr lang="de-DE" dirty="0"/>
              <a:t>: Haftpflicht, Unfall. </a:t>
            </a:r>
            <a:r>
              <a:rPr lang="de-DE" u="sng" dirty="0"/>
              <a:t>Sonstiges</a:t>
            </a:r>
            <a:r>
              <a:rPr lang="de-DE" dirty="0"/>
              <a:t>: </a:t>
            </a:r>
            <a:r>
              <a:rPr lang="de-DE" dirty="0" err="1"/>
              <a:t>Ehrenamtlichenforum</a:t>
            </a:r>
            <a:r>
              <a:rPr lang="de-DE" dirty="0"/>
              <a:t>, Fest der Ehrenamtlichen </a:t>
            </a:r>
          </a:p>
          <a:p>
            <a:r>
              <a:rPr lang="de-DE" b="1" dirty="0"/>
              <a:t>Ansprechpartner*in.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An wen kann man sich wie wenden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lvl="1"/>
            <a:r>
              <a:rPr lang="de-DE" dirty="0"/>
              <a:t>Ansprechpartner/ in: Susanne Schubert, Kirchengemeinde St. Hubertus, Telefon: 0511 123456, </a:t>
            </a:r>
            <a:r>
              <a:rPr lang="en-GB" dirty="0"/>
              <a:t>Email: </a:t>
            </a:r>
            <a:r>
              <a:rPr lang="en-GB" dirty="0">
                <a:hlinkClick r:id="rId2"/>
              </a:rPr>
              <a:t>Susanne.Schubert@hubertuskirche.de</a:t>
            </a:r>
            <a:r>
              <a:rPr lang="de-DE" dirty="0"/>
              <a:t>. </a:t>
            </a:r>
            <a:r>
              <a:rPr lang="de-DE" dirty="0" smtClean="0"/>
              <a:t>www.sankt-hubertus-kirche.de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148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418</Words>
  <Application>Microsoft Office PowerPoint</Application>
  <PresentationFormat>Breitbild</PresentationFormat>
  <Paragraphs>78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Frutiger Linotype</vt:lpstr>
      <vt:lpstr>Trebuchet MS</vt:lpstr>
      <vt:lpstr>Wingdings 3</vt:lpstr>
      <vt:lpstr>Facette</vt:lpstr>
      <vt:lpstr>Tätigkeitsbeschreibungen für Aufgaben</vt:lpstr>
      <vt:lpstr>PowerPoint-Präsentation</vt:lpstr>
      <vt:lpstr>PowerPoint-Präsentation</vt:lpstr>
      <vt:lpstr>8 Handlungsfelder in der Kirche(ngemeinde)</vt:lpstr>
      <vt:lpstr>Handlungsfelder  in der Kirchengemeinde</vt:lpstr>
      <vt:lpstr>PowerPoint-Präsentation</vt:lpstr>
      <vt:lpstr>PowerPoint-Präsentation</vt:lpstr>
      <vt:lpstr>Die Bausteine einer Aufgaben- und Tätigkeitsbeschreibung </vt:lpstr>
      <vt:lpstr>Die Bausteine einer Aufgaben- und Tätigkeitsbeschreibung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Ehrenamtskoordination</dc:title>
  <dc:creator>Wünsch, Perdita</dc:creator>
  <cp:lastModifiedBy>Wünsch, Perdita</cp:lastModifiedBy>
  <cp:revision>52</cp:revision>
  <cp:lastPrinted>2021-04-08T16:07:32Z</cp:lastPrinted>
  <dcterms:created xsi:type="dcterms:W3CDTF">2021-03-02T12:28:30Z</dcterms:created>
  <dcterms:modified xsi:type="dcterms:W3CDTF">2021-12-08T14:07:53Z</dcterms:modified>
</cp:coreProperties>
</file>